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58" r:id="rId5"/>
    <p:sldMasterId id="2147483668" r:id="rId6"/>
    <p:sldMasterId id="2147483674" r:id="rId7"/>
    <p:sldMasterId id="2147483684" r:id="rId8"/>
    <p:sldMasterId id="2147483694" r:id="rId9"/>
    <p:sldMasterId id="2147483704" r:id="rId10"/>
  </p:sldMasterIdLst>
  <p:notesMasterIdLst>
    <p:notesMasterId r:id="rId91"/>
  </p:notesMasterIdLst>
  <p:sldIdLst>
    <p:sldId id="269" r:id="rId11"/>
    <p:sldId id="321" r:id="rId12"/>
    <p:sldId id="258" r:id="rId13"/>
    <p:sldId id="335" r:id="rId14"/>
    <p:sldId id="1006" r:id="rId15"/>
    <p:sldId id="261" r:id="rId16"/>
    <p:sldId id="1035" r:id="rId17"/>
    <p:sldId id="1036" r:id="rId18"/>
    <p:sldId id="396" r:id="rId19"/>
    <p:sldId id="1038" r:id="rId20"/>
    <p:sldId id="1037" r:id="rId21"/>
    <p:sldId id="1041" r:id="rId22"/>
    <p:sldId id="1033" r:id="rId23"/>
    <p:sldId id="1042" r:id="rId24"/>
    <p:sldId id="1044" r:id="rId25"/>
    <p:sldId id="1422" r:id="rId26"/>
    <p:sldId id="1045" r:id="rId27"/>
    <p:sldId id="1426" r:id="rId28"/>
    <p:sldId id="1046" r:id="rId29"/>
    <p:sldId id="1047" r:id="rId30"/>
    <p:sldId id="1424" r:id="rId31"/>
    <p:sldId id="1425" r:id="rId32"/>
    <p:sldId id="1048" r:id="rId33"/>
    <p:sldId id="1050" r:id="rId34"/>
    <p:sldId id="1052" r:id="rId35"/>
    <p:sldId id="1051" r:id="rId36"/>
    <p:sldId id="1054" r:id="rId37"/>
    <p:sldId id="1055" r:id="rId38"/>
    <p:sldId id="1053" r:id="rId39"/>
    <p:sldId id="1056" r:id="rId40"/>
    <p:sldId id="1057" r:id="rId41"/>
    <p:sldId id="1058" r:id="rId42"/>
    <p:sldId id="1059" r:id="rId43"/>
    <p:sldId id="1060" r:id="rId44"/>
    <p:sldId id="354" r:id="rId45"/>
    <p:sldId id="1390" r:id="rId46"/>
    <p:sldId id="1391" r:id="rId47"/>
    <p:sldId id="1062" r:id="rId48"/>
    <p:sldId id="1392" r:id="rId49"/>
    <p:sldId id="1393" r:id="rId50"/>
    <p:sldId id="1061" r:id="rId51"/>
    <p:sldId id="1394" r:id="rId52"/>
    <p:sldId id="1395" r:id="rId53"/>
    <p:sldId id="1396" r:id="rId54"/>
    <p:sldId id="1399" r:id="rId55"/>
    <p:sldId id="1397" r:id="rId56"/>
    <p:sldId id="1398" r:id="rId57"/>
    <p:sldId id="1029" r:id="rId58"/>
    <p:sldId id="1400" r:id="rId59"/>
    <p:sldId id="1401" r:id="rId60"/>
    <p:sldId id="1402" r:id="rId61"/>
    <p:sldId id="1403" r:id="rId62"/>
    <p:sldId id="1404" r:id="rId63"/>
    <p:sldId id="987" r:id="rId64"/>
    <p:sldId id="1406" r:id="rId65"/>
    <p:sldId id="1405" r:id="rId66"/>
    <p:sldId id="1407" r:id="rId67"/>
    <p:sldId id="1416" r:id="rId68"/>
    <p:sldId id="1417" r:id="rId69"/>
    <p:sldId id="1408" r:id="rId70"/>
    <p:sldId id="1409" r:id="rId71"/>
    <p:sldId id="1410" r:id="rId72"/>
    <p:sldId id="1421" r:id="rId73"/>
    <p:sldId id="1423" r:id="rId74"/>
    <p:sldId id="804" r:id="rId75"/>
    <p:sldId id="806" r:id="rId76"/>
    <p:sldId id="799" r:id="rId77"/>
    <p:sldId id="1027" r:id="rId78"/>
    <p:sldId id="1021" r:id="rId79"/>
    <p:sldId id="803" r:id="rId80"/>
    <p:sldId id="1411" r:id="rId81"/>
    <p:sldId id="1413" r:id="rId82"/>
    <p:sldId id="840" r:id="rId83"/>
    <p:sldId id="834" r:id="rId84"/>
    <p:sldId id="849" r:id="rId85"/>
    <p:sldId id="1415" r:id="rId86"/>
    <p:sldId id="1418" r:id="rId87"/>
    <p:sldId id="1419" r:id="rId88"/>
    <p:sldId id="1420" r:id="rId89"/>
    <p:sldId id="265" r:id="rId90"/>
  </p:sldIdLst>
  <p:sldSz cx="12192000" cy="6858000"/>
  <p:notesSz cx="6858000" cy="9144000"/>
  <p:embeddedFontLst>
    <p:embeddedFont>
      <p:font typeface="Calibri" panose="020F0502020204030204" pitchFamily="34" charset="0"/>
      <p:regular r:id="rId92"/>
      <p:bold r:id="rId93"/>
      <p:italic r:id="rId94"/>
      <p:boldItalic r:id="rId95"/>
    </p:embeddedFont>
    <p:embeddedFont>
      <p:font typeface="Seattle Text" pitchFamily="2" charset="0"/>
      <p:regular r:id="rId96"/>
      <p:bold r:id="rId97"/>
      <p:italic r:id="rId98"/>
      <p:boldItalic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7373F-4795-4BBA-9150-E8D87A983DE0}" v="1666" dt="2020-10-26T03:24:39.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font" Target="fonts/font4.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font" Target="fonts/font6.fntdata"/><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F517373F-4795-4BBA-9150-E8D87A983DE0}"/>
    <pc:docChg chg="undo redo custSel mod addSld delSld modSld sldOrd modMainMaster">
      <pc:chgData name="Berry, Melody" userId="31bd6066-c510-4faa-ad29-e552a3d0ff26" providerId="ADAL" clId="{F517373F-4795-4BBA-9150-E8D87A983DE0}" dt="2020-11-02T16:36:04.536" v="24633" actId="20577"/>
      <pc:docMkLst>
        <pc:docMk/>
      </pc:docMkLst>
      <pc:sldChg chg="addSp delSp modSp mod modTransition setClrOvrMap delDesignElem">
        <pc:chgData name="Berry, Melody" userId="31bd6066-c510-4faa-ad29-e552a3d0ff26" providerId="ADAL" clId="{F517373F-4795-4BBA-9150-E8D87A983DE0}" dt="2020-10-25T22:21:25.724" v="24516"/>
        <pc:sldMkLst>
          <pc:docMk/>
          <pc:sldMk cId="1662613441" sldId="258"/>
        </pc:sldMkLst>
        <pc:spChg chg="mod">
          <ac:chgData name="Berry, Melody" userId="31bd6066-c510-4faa-ad29-e552a3d0ff26" providerId="ADAL" clId="{F517373F-4795-4BBA-9150-E8D87A983DE0}" dt="2020-10-25T22:19:47.638" v="24514" actId="26606"/>
          <ac:spMkLst>
            <pc:docMk/>
            <pc:sldMk cId="1662613441" sldId="258"/>
            <ac:spMk id="2" creationId="{7A19F100-32AE-4693-A7DC-BD55703B4A6E}"/>
          </ac:spMkLst>
        </pc:spChg>
        <pc:spChg chg="mod">
          <ac:chgData name="Berry, Melody" userId="31bd6066-c510-4faa-ad29-e552a3d0ff26" providerId="ADAL" clId="{F517373F-4795-4BBA-9150-E8D87A983DE0}" dt="2020-10-20T02:37:32.449" v="16941" actId="17032"/>
          <ac:spMkLst>
            <pc:docMk/>
            <pc:sldMk cId="1662613441" sldId="258"/>
            <ac:spMk id="4" creationId="{5538069F-FBA7-457C-AE5B-546601597F25}"/>
          </ac:spMkLst>
        </pc:spChg>
        <pc:spChg chg="mod">
          <ac:chgData name="Berry, Melody" userId="31bd6066-c510-4faa-ad29-e552a3d0ff26" providerId="ADAL" clId="{F517373F-4795-4BBA-9150-E8D87A983DE0}" dt="2020-10-20T02:37:32.449" v="16941" actId="17032"/>
          <ac:spMkLst>
            <pc:docMk/>
            <pc:sldMk cId="1662613441" sldId="258"/>
            <ac:spMk id="6" creationId="{0F9543C6-1ABD-4E25-B9BF-3665910DF0B8}"/>
          </ac:spMkLst>
        </pc:spChg>
        <pc:spChg chg="mod">
          <ac:chgData name="Berry, Melody" userId="31bd6066-c510-4faa-ad29-e552a3d0ff26" providerId="ADAL" clId="{F517373F-4795-4BBA-9150-E8D87A983DE0}" dt="2020-10-20T02:37:32.449" v="16941" actId="17032"/>
          <ac:spMkLst>
            <pc:docMk/>
            <pc:sldMk cId="1662613441" sldId="258"/>
            <ac:spMk id="7" creationId="{B6F91EB4-937D-490D-8EE2-199B7BC2B94E}"/>
          </ac:spMkLst>
        </pc:spChg>
        <pc:spChg chg="mod">
          <ac:chgData name="Berry, Melody" userId="31bd6066-c510-4faa-ad29-e552a3d0ff26" providerId="ADAL" clId="{F517373F-4795-4BBA-9150-E8D87A983DE0}" dt="2020-10-20T02:37:32.449" v="16941" actId="17032"/>
          <ac:spMkLst>
            <pc:docMk/>
            <pc:sldMk cId="1662613441" sldId="258"/>
            <ac:spMk id="8" creationId="{E8033F80-82E8-405A-97B3-90D442E27F41}"/>
          </ac:spMkLst>
        </pc:spChg>
        <pc:spChg chg="add del">
          <ac:chgData name="Berry, Melody" userId="31bd6066-c510-4faa-ad29-e552a3d0ff26" providerId="ADAL" clId="{F517373F-4795-4BBA-9150-E8D87A983DE0}" dt="2020-10-25T22:19:47.638" v="24514" actId="26606"/>
          <ac:spMkLst>
            <pc:docMk/>
            <pc:sldMk cId="1662613441" sldId="258"/>
            <ac:spMk id="9" creationId="{08E89D5E-1885-4160-AC77-CC471DD1D0DB}"/>
          </ac:spMkLst>
        </pc:spChg>
        <pc:spChg chg="mod">
          <ac:chgData name="Berry, Melody" userId="31bd6066-c510-4faa-ad29-e552a3d0ff26" providerId="ADAL" clId="{F517373F-4795-4BBA-9150-E8D87A983DE0}" dt="2020-10-20T02:37:32.449" v="16941" actId="17032"/>
          <ac:spMkLst>
            <pc:docMk/>
            <pc:sldMk cId="1662613441" sldId="258"/>
            <ac:spMk id="10" creationId="{7AC10E81-0DD6-4679-B6D0-0D5839A4E4F7}"/>
          </ac:spMkLst>
        </pc:spChg>
        <pc:spChg chg="mod">
          <ac:chgData name="Berry, Melody" userId="31bd6066-c510-4faa-ad29-e552a3d0ff26" providerId="ADAL" clId="{F517373F-4795-4BBA-9150-E8D87A983DE0}" dt="2020-10-20T02:37:32.449" v="16941" actId="17032"/>
          <ac:spMkLst>
            <pc:docMk/>
            <pc:sldMk cId="1662613441" sldId="258"/>
            <ac:spMk id="12" creationId="{839AAC05-29D1-4884-9894-238EA78C14AF}"/>
          </ac:spMkLst>
        </pc:spChg>
        <pc:spChg chg="mod">
          <ac:chgData name="Berry, Melody" userId="31bd6066-c510-4faa-ad29-e552a3d0ff26" providerId="ADAL" clId="{F517373F-4795-4BBA-9150-E8D87A983DE0}" dt="2020-10-20T02:37:32.449" v="16941" actId="17032"/>
          <ac:spMkLst>
            <pc:docMk/>
            <pc:sldMk cId="1662613441" sldId="258"/>
            <ac:spMk id="13" creationId="{6F301C3A-272F-4E87-9776-FBB2D1474120}"/>
          </ac:spMkLst>
        </pc:spChg>
        <pc:spChg chg="mod">
          <ac:chgData name="Berry, Melody" userId="31bd6066-c510-4faa-ad29-e552a3d0ff26" providerId="ADAL" clId="{F517373F-4795-4BBA-9150-E8D87A983DE0}" dt="2020-10-20T02:37:32.449" v="16941" actId="17032"/>
          <ac:spMkLst>
            <pc:docMk/>
            <pc:sldMk cId="1662613441" sldId="258"/>
            <ac:spMk id="14" creationId="{578BA274-83FD-44EA-9D45-C4F434408E28}"/>
          </ac:spMkLst>
        </pc:spChg>
        <pc:spChg chg="mod">
          <ac:chgData name="Berry, Melody" userId="31bd6066-c510-4faa-ad29-e552a3d0ff26" providerId="ADAL" clId="{F517373F-4795-4BBA-9150-E8D87A983DE0}" dt="2020-10-20T02:37:32.449" v="16941" actId="17032"/>
          <ac:spMkLst>
            <pc:docMk/>
            <pc:sldMk cId="1662613441" sldId="258"/>
            <ac:spMk id="15" creationId="{3F030DEB-ED79-4684-A47C-DBFBCD70922F}"/>
          </ac:spMkLst>
        </pc:spChg>
        <pc:spChg chg="mod">
          <ac:chgData name="Berry, Melody" userId="31bd6066-c510-4faa-ad29-e552a3d0ff26" providerId="ADAL" clId="{F517373F-4795-4BBA-9150-E8D87A983DE0}" dt="2020-10-20T02:37:32.449" v="16941" actId="17032"/>
          <ac:spMkLst>
            <pc:docMk/>
            <pc:sldMk cId="1662613441" sldId="258"/>
            <ac:spMk id="16" creationId="{4F50AF0A-6AC9-4AEB-8C2B-C1E66E77CD7B}"/>
          </ac:spMkLst>
        </pc:spChg>
        <pc:spChg chg="mod">
          <ac:chgData name="Berry, Melody" userId="31bd6066-c510-4faa-ad29-e552a3d0ff26" providerId="ADAL" clId="{F517373F-4795-4BBA-9150-E8D87A983DE0}" dt="2020-10-20T02:37:32.449" v="16941" actId="17032"/>
          <ac:spMkLst>
            <pc:docMk/>
            <pc:sldMk cId="1662613441" sldId="258"/>
            <ac:spMk id="17" creationId="{F85E872E-009A-4C2B-8685-4405AF0B8EE3}"/>
          </ac:spMkLst>
        </pc:spChg>
        <pc:spChg chg="mod">
          <ac:chgData name="Berry, Melody" userId="31bd6066-c510-4faa-ad29-e552a3d0ff26" providerId="ADAL" clId="{F517373F-4795-4BBA-9150-E8D87A983DE0}" dt="2020-10-20T02:37:32.449" v="16941" actId="17032"/>
          <ac:spMkLst>
            <pc:docMk/>
            <pc:sldMk cId="1662613441" sldId="258"/>
            <ac:spMk id="18" creationId="{382CFFD2-2BE5-4F11-A949-A6EDE0B8551F}"/>
          </ac:spMkLst>
        </pc:spChg>
        <pc:spChg chg="mod">
          <ac:chgData name="Berry, Melody" userId="31bd6066-c510-4faa-ad29-e552a3d0ff26" providerId="ADAL" clId="{F517373F-4795-4BBA-9150-E8D87A983DE0}" dt="2020-10-20T02:37:32.449" v="16941" actId="17032"/>
          <ac:spMkLst>
            <pc:docMk/>
            <pc:sldMk cId="1662613441" sldId="258"/>
            <ac:spMk id="19" creationId="{6842C9F5-E49C-488A-8A83-43ECA444F114}"/>
          </ac:spMkLst>
        </pc:spChg>
        <pc:spChg chg="mod">
          <ac:chgData name="Berry, Melody" userId="31bd6066-c510-4faa-ad29-e552a3d0ff26" providerId="ADAL" clId="{F517373F-4795-4BBA-9150-E8D87A983DE0}" dt="2020-10-20T02:37:32.449" v="16941" actId="17032"/>
          <ac:spMkLst>
            <pc:docMk/>
            <pc:sldMk cId="1662613441" sldId="258"/>
            <ac:spMk id="20" creationId="{5F648362-7F3B-4AE2-97F6-A329A3002A8A}"/>
          </ac:spMkLst>
        </pc:spChg>
        <pc:spChg chg="mod">
          <ac:chgData name="Berry, Melody" userId="31bd6066-c510-4faa-ad29-e552a3d0ff26" providerId="ADAL" clId="{F517373F-4795-4BBA-9150-E8D87A983DE0}" dt="2020-10-20T02:37:32.449" v="16941" actId="17032"/>
          <ac:spMkLst>
            <pc:docMk/>
            <pc:sldMk cId="1662613441" sldId="258"/>
            <ac:spMk id="21" creationId="{C77B1D83-8E08-4174-B7A0-2E7248D05466}"/>
          </ac:spMkLst>
        </pc:spChg>
        <pc:spChg chg="mod">
          <ac:chgData name="Berry, Melody" userId="31bd6066-c510-4faa-ad29-e552a3d0ff26" providerId="ADAL" clId="{F517373F-4795-4BBA-9150-E8D87A983DE0}" dt="2020-10-20T02:37:32.449" v="16941" actId="17032"/>
          <ac:spMkLst>
            <pc:docMk/>
            <pc:sldMk cId="1662613441" sldId="258"/>
            <ac:spMk id="22" creationId="{200B7311-61A1-4EBA-9EE7-EA1A458F314D}"/>
          </ac:spMkLst>
        </pc:spChg>
        <pc:spChg chg="mod">
          <ac:chgData name="Berry, Melody" userId="31bd6066-c510-4faa-ad29-e552a3d0ff26" providerId="ADAL" clId="{F517373F-4795-4BBA-9150-E8D87A983DE0}" dt="2020-10-20T02:37:32.449" v="16941" actId="17032"/>
          <ac:spMkLst>
            <pc:docMk/>
            <pc:sldMk cId="1662613441" sldId="258"/>
            <ac:spMk id="23" creationId="{5BF961F0-9737-438A-B778-C97A7360B49C}"/>
          </ac:spMkLst>
        </pc:spChg>
        <pc:spChg chg="mod">
          <ac:chgData name="Berry, Melody" userId="31bd6066-c510-4faa-ad29-e552a3d0ff26" providerId="ADAL" clId="{F517373F-4795-4BBA-9150-E8D87A983DE0}" dt="2020-10-20T02:37:32.449" v="16941" actId="17032"/>
          <ac:spMkLst>
            <pc:docMk/>
            <pc:sldMk cId="1662613441" sldId="258"/>
            <ac:spMk id="24" creationId="{D4AFED6D-992E-449D-ACB7-B97208174F9C}"/>
          </ac:spMkLst>
        </pc:spChg>
        <pc:spChg chg="mod">
          <ac:chgData name="Berry, Melody" userId="31bd6066-c510-4faa-ad29-e552a3d0ff26" providerId="ADAL" clId="{F517373F-4795-4BBA-9150-E8D87A983DE0}" dt="2020-10-20T02:37:32.449" v="16941" actId="17032"/>
          <ac:spMkLst>
            <pc:docMk/>
            <pc:sldMk cId="1662613441" sldId="258"/>
            <ac:spMk id="25" creationId="{70DFE403-1A52-409E-8EBD-4011106D8A27}"/>
          </ac:spMkLst>
        </pc:spChg>
        <pc:spChg chg="mod">
          <ac:chgData name="Berry, Melody" userId="31bd6066-c510-4faa-ad29-e552a3d0ff26" providerId="ADAL" clId="{F517373F-4795-4BBA-9150-E8D87A983DE0}" dt="2020-10-20T02:37:32.449" v="16941" actId="17032"/>
          <ac:spMkLst>
            <pc:docMk/>
            <pc:sldMk cId="1662613441" sldId="258"/>
            <ac:spMk id="26" creationId="{7F245ED0-8665-4281-A619-425CADB5B931}"/>
          </ac:spMkLst>
        </pc:spChg>
        <pc:spChg chg="mod">
          <ac:chgData name="Berry, Melody" userId="31bd6066-c510-4faa-ad29-e552a3d0ff26" providerId="ADAL" clId="{F517373F-4795-4BBA-9150-E8D87A983DE0}" dt="2020-10-20T02:37:32.449" v="16941" actId="17032"/>
          <ac:spMkLst>
            <pc:docMk/>
            <pc:sldMk cId="1662613441" sldId="258"/>
            <ac:spMk id="27" creationId="{E47067F4-9060-4585-8C8C-3293FCB90203}"/>
          </ac:spMkLst>
        </pc:spChg>
        <pc:spChg chg="mod">
          <ac:chgData name="Berry, Melody" userId="31bd6066-c510-4faa-ad29-e552a3d0ff26" providerId="ADAL" clId="{F517373F-4795-4BBA-9150-E8D87A983DE0}" dt="2020-10-20T02:37:32.449" v="16941" actId="17032"/>
          <ac:spMkLst>
            <pc:docMk/>
            <pc:sldMk cId="1662613441" sldId="258"/>
            <ac:spMk id="28" creationId="{842CF9E8-7693-452E-B9D9-1C50346196B1}"/>
          </ac:spMkLst>
        </pc:spChg>
        <pc:spChg chg="mod">
          <ac:chgData name="Berry, Melody" userId="31bd6066-c510-4faa-ad29-e552a3d0ff26" providerId="ADAL" clId="{F517373F-4795-4BBA-9150-E8D87A983DE0}" dt="2020-10-20T02:37:32.449" v="16941" actId="17032"/>
          <ac:spMkLst>
            <pc:docMk/>
            <pc:sldMk cId="1662613441" sldId="258"/>
            <ac:spMk id="29" creationId="{172EA23A-8937-4857-A6F9-8E076BFCD7D4}"/>
          </ac:spMkLst>
        </pc:spChg>
        <pc:spChg chg="mod">
          <ac:chgData name="Berry, Melody" userId="31bd6066-c510-4faa-ad29-e552a3d0ff26" providerId="ADAL" clId="{F517373F-4795-4BBA-9150-E8D87A983DE0}" dt="2020-10-20T02:37:32.449" v="16941" actId="17032"/>
          <ac:spMkLst>
            <pc:docMk/>
            <pc:sldMk cId="1662613441" sldId="258"/>
            <ac:spMk id="30" creationId="{86627CA2-5593-4E67-A125-E7706AE40A0B}"/>
          </ac:spMkLst>
        </pc:spChg>
        <pc:spChg chg="mod">
          <ac:chgData name="Berry, Melody" userId="31bd6066-c510-4faa-ad29-e552a3d0ff26" providerId="ADAL" clId="{F517373F-4795-4BBA-9150-E8D87A983DE0}" dt="2020-10-20T02:37:32.449" v="16941" actId="17032"/>
          <ac:spMkLst>
            <pc:docMk/>
            <pc:sldMk cId="1662613441" sldId="258"/>
            <ac:spMk id="31" creationId="{E18D3BC0-AB09-4528-9628-3214B1F18590}"/>
          </ac:spMkLst>
        </pc:spChg>
        <pc:spChg chg="mod">
          <ac:chgData name="Berry, Melody" userId="31bd6066-c510-4faa-ad29-e552a3d0ff26" providerId="ADAL" clId="{F517373F-4795-4BBA-9150-E8D87A983DE0}" dt="2020-10-20T02:37:32.449" v="16941" actId="17032"/>
          <ac:spMkLst>
            <pc:docMk/>
            <pc:sldMk cId="1662613441" sldId="258"/>
            <ac:spMk id="32" creationId="{D695AA49-4E0E-49C9-8265-65321126EA73}"/>
          </ac:spMkLst>
        </pc:spChg>
        <pc:spChg chg="mod">
          <ac:chgData name="Berry, Melody" userId="31bd6066-c510-4faa-ad29-e552a3d0ff26" providerId="ADAL" clId="{F517373F-4795-4BBA-9150-E8D87A983DE0}" dt="2020-10-20T02:37:32.449" v="16941" actId="17032"/>
          <ac:spMkLst>
            <pc:docMk/>
            <pc:sldMk cId="1662613441" sldId="258"/>
            <ac:spMk id="33" creationId="{7610CAD2-CE90-4910-B69E-A824D144AC17}"/>
          </ac:spMkLst>
        </pc:spChg>
        <pc:spChg chg="mod">
          <ac:chgData name="Berry, Melody" userId="31bd6066-c510-4faa-ad29-e552a3d0ff26" providerId="ADAL" clId="{F517373F-4795-4BBA-9150-E8D87A983DE0}" dt="2020-10-20T02:37:32.449" v="16941" actId="17032"/>
          <ac:spMkLst>
            <pc:docMk/>
            <pc:sldMk cId="1662613441" sldId="258"/>
            <ac:spMk id="34" creationId="{E805F8BC-8915-49AA-AF4F-372CD3076301}"/>
          </ac:spMkLst>
        </pc:spChg>
        <pc:spChg chg="mod">
          <ac:chgData name="Berry, Melody" userId="31bd6066-c510-4faa-ad29-e552a3d0ff26" providerId="ADAL" clId="{F517373F-4795-4BBA-9150-E8D87A983DE0}" dt="2020-10-20T02:37:32.449" v="16941" actId="17032"/>
          <ac:spMkLst>
            <pc:docMk/>
            <pc:sldMk cId="1662613441" sldId="258"/>
            <ac:spMk id="35" creationId="{691F7698-92B8-4B64-A3B3-29ECEB315567}"/>
          </ac:spMkLst>
        </pc:spChg>
        <pc:spChg chg="mod">
          <ac:chgData name="Berry, Melody" userId="31bd6066-c510-4faa-ad29-e552a3d0ff26" providerId="ADAL" clId="{F517373F-4795-4BBA-9150-E8D87A983DE0}" dt="2020-10-20T02:37:32.449" v="16941" actId="17032"/>
          <ac:spMkLst>
            <pc:docMk/>
            <pc:sldMk cId="1662613441" sldId="258"/>
            <ac:spMk id="36" creationId="{49980BA7-F622-45EF-ADD6-6283770B2293}"/>
          </ac:spMkLst>
        </pc:spChg>
        <pc:spChg chg="mod">
          <ac:chgData name="Berry, Melody" userId="31bd6066-c510-4faa-ad29-e552a3d0ff26" providerId="ADAL" clId="{F517373F-4795-4BBA-9150-E8D87A983DE0}" dt="2020-10-20T02:37:32.449" v="16941" actId="17032"/>
          <ac:spMkLst>
            <pc:docMk/>
            <pc:sldMk cId="1662613441" sldId="258"/>
            <ac:spMk id="37" creationId="{39620804-7586-4348-ADC4-F54CE883BBF2}"/>
          </ac:spMkLst>
        </pc:spChg>
        <pc:spChg chg="mod">
          <ac:chgData name="Berry, Melody" userId="31bd6066-c510-4faa-ad29-e552a3d0ff26" providerId="ADAL" clId="{F517373F-4795-4BBA-9150-E8D87A983DE0}" dt="2020-10-20T02:37:32.449" v="16941" actId="17032"/>
          <ac:spMkLst>
            <pc:docMk/>
            <pc:sldMk cId="1662613441" sldId="258"/>
            <ac:spMk id="38" creationId="{32586BC4-13DE-451E-A042-0EC384B4F3AE}"/>
          </ac:spMkLst>
        </pc:spChg>
        <pc:spChg chg="mod">
          <ac:chgData name="Berry, Melody" userId="31bd6066-c510-4faa-ad29-e552a3d0ff26" providerId="ADAL" clId="{F517373F-4795-4BBA-9150-E8D87A983DE0}" dt="2020-10-20T02:37:32.449" v="16941" actId="17032"/>
          <ac:spMkLst>
            <pc:docMk/>
            <pc:sldMk cId="1662613441" sldId="258"/>
            <ac:spMk id="39" creationId="{F76CD565-F6F2-4169-B7CA-E3875A75FD94}"/>
          </ac:spMkLst>
        </pc:spChg>
        <pc:spChg chg="mod">
          <ac:chgData name="Berry, Melody" userId="31bd6066-c510-4faa-ad29-e552a3d0ff26" providerId="ADAL" clId="{F517373F-4795-4BBA-9150-E8D87A983DE0}" dt="2020-10-20T02:37:32.449" v="16941" actId="17032"/>
          <ac:spMkLst>
            <pc:docMk/>
            <pc:sldMk cId="1662613441" sldId="258"/>
            <ac:spMk id="40" creationId="{AD330452-ECAE-4D4E-B36D-8556FA808C84}"/>
          </ac:spMkLst>
        </pc:spChg>
        <pc:spChg chg="mod">
          <ac:chgData name="Berry, Melody" userId="31bd6066-c510-4faa-ad29-e552a3d0ff26" providerId="ADAL" clId="{F517373F-4795-4BBA-9150-E8D87A983DE0}" dt="2020-10-20T02:37:32.449" v="16941" actId="17032"/>
          <ac:spMkLst>
            <pc:docMk/>
            <pc:sldMk cId="1662613441" sldId="258"/>
            <ac:spMk id="41" creationId="{1B84CA89-B077-4365-A322-B7C1D2FE759D}"/>
          </ac:spMkLst>
        </pc:spChg>
        <pc:spChg chg="mod">
          <ac:chgData name="Berry, Melody" userId="31bd6066-c510-4faa-ad29-e552a3d0ff26" providerId="ADAL" clId="{F517373F-4795-4BBA-9150-E8D87A983DE0}" dt="2020-10-20T02:37:32.449" v="16941" actId="17032"/>
          <ac:spMkLst>
            <pc:docMk/>
            <pc:sldMk cId="1662613441" sldId="258"/>
            <ac:spMk id="42" creationId="{4CB9B843-E03B-43FF-8878-4A24B22C11EF}"/>
          </ac:spMkLst>
        </pc:spChg>
        <pc:spChg chg="mod">
          <ac:chgData name="Berry, Melody" userId="31bd6066-c510-4faa-ad29-e552a3d0ff26" providerId="ADAL" clId="{F517373F-4795-4BBA-9150-E8D87A983DE0}" dt="2020-10-20T02:37:32.449" v="16941" actId="17032"/>
          <ac:spMkLst>
            <pc:docMk/>
            <pc:sldMk cId="1662613441" sldId="258"/>
            <ac:spMk id="43" creationId="{4D585B6E-3AFD-4F3F-BF16-6CE3E2AC33AF}"/>
          </ac:spMkLst>
        </pc:spChg>
        <pc:spChg chg="mod">
          <ac:chgData name="Berry, Melody" userId="31bd6066-c510-4faa-ad29-e552a3d0ff26" providerId="ADAL" clId="{F517373F-4795-4BBA-9150-E8D87A983DE0}" dt="2020-10-20T02:37:32.449" v="16941" actId="17032"/>
          <ac:spMkLst>
            <pc:docMk/>
            <pc:sldMk cId="1662613441" sldId="258"/>
            <ac:spMk id="44" creationId="{821BF07F-C8BA-4BCC-B9BB-2F9EDDF03A68}"/>
          </ac:spMkLst>
        </pc:spChg>
        <pc:spChg chg="mod">
          <ac:chgData name="Berry, Melody" userId="31bd6066-c510-4faa-ad29-e552a3d0ff26" providerId="ADAL" clId="{F517373F-4795-4BBA-9150-E8D87A983DE0}" dt="2020-10-20T02:37:32.449" v="16941" actId="17032"/>
          <ac:spMkLst>
            <pc:docMk/>
            <pc:sldMk cId="1662613441" sldId="258"/>
            <ac:spMk id="45" creationId="{29FA098F-3DE7-49D9-81C9-AADF4685D7A6}"/>
          </ac:spMkLst>
        </pc:spChg>
        <pc:spChg chg="mod">
          <ac:chgData name="Berry, Melody" userId="31bd6066-c510-4faa-ad29-e552a3d0ff26" providerId="ADAL" clId="{F517373F-4795-4BBA-9150-E8D87A983DE0}" dt="2020-10-20T02:37:32.449" v="16941" actId="17032"/>
          <ac:spMkLst>
            <pc:docMk/>
            <pc:sldMk cId="1662613441" sldId="258"/>
            <ac:spMk id="46" creationId="{A61DEEFD-3F6B-43E2-951E-A8951953AC50}"/>
          </ac:spMkLst>
        </pc:spChg>
        <pc:spChg chg="mod">
          <ac:chgData name="Berry, Melody" userId="31bd6066-c510-4faa-ad29-e552a3d0ff26" providerId="ADAL" clId="{F517373F-4795-4BBA-9150-E8D87A983DE0}" dt="2020-10-20T02:37:32.449" v="16941" actId="17032"/>
          <ac:spMkLst>
            <pc:docMk/>
            <pc:sldMk cId="1662613441" sldId="258"/>
            <ac:spMk id="47" creationId="{552C6481-C3B7-470C-9925-0434496D13F4}"/>
          </ac:spMkLst>
        </pc:spChg>
        <pc:spChg chg="mod">
          <ac:chgData name="Berry, Melody" userId="31bd6066-c510-4faa-ad29-e552a3d0ff26" providerId="ADAL" clId="{F517373F-4795-4BBA-9150-E8D87A983DE0}" dt="2020-10-20T02:37:32.449" v="16941" actId="17032"/>
          <ac:spMkLst>
            <pc:docMk/>
            <pc:sldMk cId="1662613441" sldId="258"/>
            <ac:spMk id="48" creationId="{F8F8D052-CEA5-47F0-884F-508675BBFD7F}"/>
          </ac:spMkLst>
        </pc:spChg>
        <pc:spChg chg="mod">
          <ac:chgData name="Berry, Melody" userId="31bd6066-c510-4faa-ad29-e552a3d0ff26" providerId="ADAL" clId="{F517373F-4795-4BBA-9150-E8D87A983DE0}" dt="2020-10-20T02:37:32.449" v="16941" actId="17032"/>
          <ac:spMkLst>
            <pc:docMk/>
            <pc:sldMk cId="1662613441" sldId="258"/>
            <ac:spMk id="49" creationId="{7869A721-0E11-4F02-921B-22F3B482A132}"/>
          </ac:spMkLst>
        </pc:spChg>
        <pc:spChg chg="mod">
          <ac:chgData name="Berry, Melody" userId="31bd6066-c510-4faa-ad29-e552a3d0ff26" providerId="ADAL" clId="{F517373F-4795-4BBA-9150-E8D87A983DE0}" dt="2020-10-20T02:37:32.449" v="16941" actId="17032"/>
          <ac:spMkLst>
            <pc:docMk/>
            <pc:sldMk cId="1662613441" sldId="258"/>
            <ac:spMk id="50" creationId="{F688794C-1FD5-4960-B31A-BB99688223E4}"/>
          </ac:spMkLst>
        </pc:spChg>
        <pc:spChg chg="mod">
          <ac:chgData name="Berry, Melody" userId="31bd6066-c510-4faa-ad29-e552a3d0ff26" providerId="ADAL" clId="{F517373F-4795-4BBA-9150-E8D87A983DE0}" dt="2020-10-20T02:37:32.449" v="16941" actId="17032"/>
          <ac:spMkLst>
            <pc:docMk/>
            <pc:sldMk cId="1662613441" sldId="258"/>
            <ac:spMk id="51" creationId="{59A59233-C511-4C62-AE7D-1CB5E2E15266}"/>
          </ac:spMkLst>
        </pc:spChg>
        <pc:spChg chg="add del">
          <ac:chgData name="Berry, Melody" userId="31bd6066-c510-4faa-ad29-e552a3d0ff26" providerId="ADAL" clId="{F517373F-4795-4BBA-9150-E8D87A983DE0}" dt="2020-10-25T22:19:47.626" v="24513" actId="26606"/>
          <ac:spMkLst>
            <pc:docMk/>
            <pc:sldMk cId="1662613441" sldId="258"/>
            <ac:spMk id="52" creationId="{0671A8AE-40A1-4631-A6B8-581AFF065482}"/>
          </ac:spMkLst>
        </pc:spChg>
        <pc:spChg chg="add del">
          <ac:chgData name="Berry, Melody" userId="31bd6066-c510-4faa-ad29-e552a3d0ff26" providerId="ADAL" clId="{F517373F-4795-4BBA-9150-E8D87A983DE0}" dt="2020-10-25T22:19:47.626" v="24513" actId="26606"/>
          <ac:spMkLst>
            <pc:docMk/>
            <pc:sldMk cId="1662613441" sldId="258"/>
            <ac:spMk id="53" creationId="{AB58EF07-17C2-48CF-ABB0-EEF1F17CB8F0}"/>
          </ac:spMkLst>
        </pc:spChg>
        <pc:spChg chg="add del">
          <ac:chgData name="Berry, Melody" userId="31bd6066-c510-4faa-ad29-e552a3d0ff26" providerId="ADAL" clId="{F517373F-4795-4BBA-9150-E8D87A983DE0}" dt="2020-10-25T22:19:47.626" v="24513" actId="26606"/>
          <ac:spMkLst>
            <pc:docMk/>
            <pc:sldMk cId="1662613441" sldId="258"/>
            <ac:spMk id="54" creationId="{AF2F604E-43BE-4DC3-B983-E071523364F8}"/>
          </ac:spMkLst>
        </pc:spChg>
        <pc:spChg chg="add del">
          <ac:chgData name="Berry, Melody" userId="31bd6066-c510-4faa-ad29-e552a3d0ff26" providerId="ADAL" clId="{F517373F-4795-4BBA-9150-E8D87A983DE0}" dt="2020-10-25T22:19:47.626" v="24513" actId="26606"/>
          <ac:spMkLst>
            <pc:docMk/>
            <pc:sldMk cId="1662613441" sldId="258"/>
            <ac:spMk id="55" creationId="{08C9B587-E65E-4B52-B37C-ABEBB6E87928}"/>
          </ac:spMkLst>
        </pc:spChg>
        <pc:spChg chg="add">
          <ac:chgData name="Berry, Melody" userId="31bd6066-c510-4faa-ad29-e552a3d0ff26" providerId="ADAL" clId="{F517373F-4795-4BBA-9150-E8D87A983DE0}" dt="2020-10-25T22:19:47.638" v="24514" actId="26606"/>
          <ac:spMkLst>
            <pc:docMk/>
            <pc:sldMk cId="1662613441" sldId="258"/>
            <ac:spMk id="57" creationId="{A34066D6-1B59-4642-A86D-39464CEE971B}"/>
          </ac:spMkLst>
        </pc:spChg>
        <pc:spChg chg="add">
          <ac:chgData name="Berry, Melody" userId="31bd6066-c510-4faa-ad29-e552a3d0ff26" providerId="ADAL" clId="{F517373F-4795-4BBA-9150-E8D87A983DE0}" dt="2020-10-25T22:19:47.638" v="24514" actId="26606"/>
          <ac:spMkLst>
            <pc:docMk/>
            <pc:sldMk cId="1662613441" sldId="258"/>
            <ac:spMk id="58" creationId="{18E928D9-3091-4385-B979-265D55AD02CE}"/>
          </ac:spMkLst>
        </pc:spChg>
        <pc:spChg chg="add">
          <ac:chgData name="Berry, Melody" userId="31bd6066-c510-4faa-ad29-e552a3d0ff26" providerId="ADAL" clId="{F517373F-4795-4BBA-9150-E8D87A983DE0}" dt="2020-10-25T22:19:47.638" v="24514" actId="26606"/>
          <ac:spMkLst>
            <pc:docMk/>
            <pc:sldMk cId="1662613441" sldId="258"/>
            <ac:spMk id="59" creationId="{7D602432-D774-4CF5-94E8-7D52D01059D2}"/>
          </ac:spMkLst>
        </pc:spChg>
        <pc:spChg chg="add">
          <ac:chgData name="Berry, Melody" userId="31bd6066-c510-4faa-ad29-e552a3d0ff26" providerId="ADAL" clId="{F517373F-4795-4BBA-9150-E8D87A983DE0}" dt="2020-10-25T22:19:47.638" v="24514" actId="26606"/>
          <ac:spMkLst>
            <pc:docMk/>
            <pc:sldMk cId="1662613441" sldId="258"/>
            <ac:spMk id="60" creationId="{CBF9EBB4-5078-47B2-AAA0-DF4A88D8182A}"/>
          </ac:spMkLst>
        </pc:spChg>
        <pc:grpChg chg="mod">
          <ac:chgData name="Berry, Melody" userId="31bd6066-c510-4faa-ad29-e552a3d0ff26" providerId="ADAL" clId="{F517373F-4795-4BBA-9150-E8D87A983DE0}" dt="2020-10-20T02:37:40.894" v="16942" actId="18245"/>
          <ac:grpSpMkLst>
            <pc:docMk/>
            <pc:sldMk cId="1662613441" sldId="258"/>
            <ac:grpSpMk id="3" creationId="{CF4312C6-C959-472E-9346-B0B0737D3D32}"/>
          </ac:grpSpMkLst>
        </pc:grpChg>
        <pc:graphicFrameChg chg="add del mod">
          <ac:chgData name="Berry, Melody" userId="31bd6066-c510-4faa-ad29-e552a3d0ff26" providerId="ADAL" clId="{F517373F-4795-4BBA-9150-E8D87A983DE0}" dt="2020-10-25T22:21:25.724" v="24516"/>
          <ac:graphicFrameMkLst>
            <pc:docMk/>
            <pc:sldMk cId="1662613441" sldId="258"/>
            <ac:graphicFrameMk id="5" creationId="{9EDC5F4D-08A3-46F5-B1FD-E9BFA727C4F9}"/>
          </ac:graphicFrameMkLst>
        </pc:graphicFrameChg>
        <pc:picChg chg="add del mod">
          <ac:chgData name="Berry, Melody" userId="31bd6066-c510-4faa-ad29-e552a3d0ff26" providerId="ADAL" clId="{F517373F-4795-4BBA-9150-E8D87A983DE0}" dt="2020-10-19T04:26:24.153" v="16908" actId="478"/>
          <ac:picMkLst>
            <pc:docMk/>
            <pc:sldMk cId="1662613441" sldId="258"/>
            <ac:picMk id="4" creationId="{7CC50368-498F-44B2-8664-F9960AD8984D}"/>
          </ac:picMkLst>
        </pc:picChg>
        <pc:cxnChg chg="add del">
          <ac:chgData name="Berry, Melody" userId="31bd6066-c510-4faa-ad29-e552a3d0ff26" providerId="ADAL" clId="{F517373F-4795-4BBA-9150-E8D87A983DE0}" dt="2020-10-25T22:19:47.638" v="24514" actId="26606"/>
          <ac:cxnSpMkLst>
            <pc:docMk/>
            <pc:sldMk cId="1662613441" sldId="258"/>
            <ac:cxnSpMk id="11" creationId="{550D2BD1-98F9-412D-905B-3A843EF4078B}"/>
          </ac:cxnSpMkLst>
        </pc:cxnChg>
      </pc:sldChg>
      <pc:sldChg chg="addSp delSp modSp add del modTransition setBg delDesignElem">
        <pc:chgData name="Berry, Melody" userId="31bd6066-c510-4faa-ad29-e552a3d0ff26" providerId="ADAL" clId="{F517373F-4795-4BBA-9150-E8D87A983DE0}" dt="2020-10-25T20:35:25.312" v="24314" actId="208"/>
        <pc:sldMkLst>
          <pc:docMk/>
          <pc:sldMk cId="3764213826" sldId="261"/>
        </pc:sldMkLst>
        <pc:spChg chg="add mod">
          <ac:chgData name="Berry, Melody" userId="31bd6066-c510-4faa-ad29-e552a3d0ff26" providerId="ADAL" clId="{F517373F-4795-4BBA-9150-E8D87A983DE0}" dt="2020-10-25T20:35:25.312" v="24314" actId="208"/>
          <ac:spMkLst>
            <pc:docMk/>
            <pc:sldMk cId="3764213826" sldId="261"/>
            <ac:spMk id="6" creationId="{19FC0840-6FC4-4881-A868-E294FC8EDA44}"/>
          </ac:spMkLst>
        </pc:spChg>
        <pc:spChg chg="add mod">
          <ac:chgData name="Berry, Melody" userId="31bd6066-c510-4faa-ad29-e552a3d0ff26" providerId="ADAL" clId="{F517373F-4795-4BBA-9150-E8D87A983DE0}" dt="2020-10-25T20:35:19.621" v="24313" actId="208"/>
          <ac:spMkLst>
            <pc:docMk/>
            <pc:sldMk cId="3764213826" sldId="261"/>
            <ac:spMk id="7" creationId="{D7763F2E-AA97-4B1E-905E-22D6F7FC64E3}"/>
          </ac:spMkLst>
        </pc:spChg>
        <pc:spChg chg="add del">
          <ac:chgData name="Berry, Melody" userId="31bd6066-c510-4faa-ad29-e552a3d0ff26" providerId="ADAL" clId="{F517373F-4795-4BBA-9150-E8D87A983DE0}" dt="2020-10-17T22:29:14.828" v="352"/>
          <ac:spMkLst>
            <pc:docMk/>
            <pc:sldMk cId="3764213826" sldId="261"/>
            <ac:spMk id="10" creationId="{3A5B4632-C963-4296-86F0-79AA9EA5AE98}"/>
          </ac:spMkLst>
        </pc:spChg>
      </pc:sldChg>
      <pc:sldChg chg="del">
        <pc:chgData name="Berry, Melody" userId="31bd6066-c510-4faa-ad29-e552a3d0ff26" providerId="ADAL" clId="{F517373F-4795-4BBA-9150-E8D87A983DE0}" dt="2020-10-17T23:19:57.489" v="1269" actId="2696"/>
        <pc:sldMkLst>
          <pc:docMk/>
          <pc:sldMk cId="3028991759" sldId="264"/>
        </pc:sldMkLst>
      </pc:sldChg>
      <pc:sldChg chg="modTransition">
        <pc:chgData name="Berry, Melody" userId="31bd6066-c510-4faa-ad29-e552a3d0ff26" providerId="ADAL" clId="{F517373F-4795-4BBA-9150-E8D87A983DE0}" dt="2020-10-25T20:26:18.079" v="24303"/>
        <pc:sldMkLst>
          <pc:docMk/>
          <pc:sldMk cId="479714329" sldId="265"/>
        </pc:sldMkLst>
      </pc:sldChg>
      <pc:sldChg chg="addSp modSp modTransition">
        <pc:chgData name="Berry, Melody" userId="31bd6066-c510-4faa-ad29-e552a3d0ff26" providerId="ADAL" clId="{F517373F-4795-4BBA-9150-E8D87A983DE0}" dt="2020-10-25T20:26:18.079" v="24303"/>
        <pc:sldMkLst>
          <pc:docMk/>
          <pc:sldMk cId="532852770" sldId="269"/>
        </pc:sldMkLst>
        <pc:spChg chg="add mod">
          <ac:chgData name="Berry, Melody" userId="31bd6066-c510-4faa-ad29-e552a3d0ff26" providerId="ADAL" clId="{F517373F-4795-4BBA-9150-E8D87A983DE0}" dt="2020-10-11T02:10:08.336" v="65" actId="20577"/>
          <ac:spMkLst>
            <pc:docMk/>
            <pc:sldMk cId="532852770" sldId="269"/>
            <ac:spMk id="4" creationId="{28CE5766-02C0-4F6E-AC94-7B6E93D96FA6}"/>
          </ac:spMkLst>
        </pc:spChg>
        <pc:spChg chg="mod">
          <ac:chgData name="Berry, Melody" userId="31bd6066-c510-4faa-ad29-e552a3d0ff26" providerId="ADAL" clId="{F517373F-4795-4BBA-9150-E8D87A983DE0}" dt="2020-10-11T02:12:06.339" v="145" actId="1076"/>
          <ac:spMkLst>
            <pc:docMk/>
            <pc:sldMk cId="532852770" sldId="269"/>
            <ac:spMk id="6" creationId="{9476E353-F6D4-43DA-9957-77FD5F33ED30}"/>
          </ac:spMkLst>
        </pc:spChg>
        <pc:spChg chg="add mod">
          <ac:chgData name="Berry, Melody" userId="31bd6066-c510-4faa-ad29-e552a3d0ff26" providerId="ADAL" clId="{F517373F-4795-4BBA-9150-E8D87A983DE0}" dt="2020-10-20T02:38:16.295" v="16990"/>
          <ac:spMkLst>
            <pc:docMk/>
            <pc:sldMk cId="532852770" sldId="269"/>
            <ac:spMk id="7" creationId="{D3AFED29-8799-4927-B9A5-3FA94A1E75B1}"/>
          </ac:spMkLst>
        </pc:spChg>
        <pc:picChg chg="mod">
          <ac:chgData name="Berry, Melody" userId="31bd6066-c510-4faa-ad29-e552a3d0ff26" providerId="ADAL" clId="{F517373F-4795-4BBA-9150-E8D87A983DE0}" dt="2020-10-11T02:11:55.803" v="144" actId="1076"/>
          <ac:picMkLst>
            <pc:docMk/>
            <pc:sldMk cId="532852770" sldId="269"/>
            <ac:picMk id="5" creationId="{513B3EE3-AE92-44AB-9408-523E277A1E36}"/>
          </ac:picMkLst>
        </pc:picChg>
      </pc:sldChg>
      <pc:sldChg chg="modTransition">
        <pc:chgData name="Berry, Melody" userId="31bd6066-c510-4faa-ad29-e552a3d0ff26" providerId="ADAL" clId="{F517373F-4795-4BBA-9150-E8D87A983DE0}" dt="2020-10-25T20:26:18.079" v="24303"/>
        <pc:sldMkLst>
          <pc:docMk/>
          <pc:sldMk cId="3986397413" sldId="321"/>
        </pc:sldMkLst>
      </pc:sldChg>
      <pc:sldChg chg="modTransition">
        <pc:chgData name="Berry, Melody" userId="31bd6066-c510-4faa-ad29-e552a3d0ff26" providerId="ADAL" clId="{F517373F-4795-4BBA-9150-E8D87A983DE0}" dt="2020-10-25T20:26:18.079" v="24303"/>
        <pc:sldMkLst>
          <pc:docMk/>
          <pc:sldMk cId="1292955939" sldId="335"/>
        </pc:sldMkLst>
      </pc:sldChg>
      <pc:sldChg chg="modSp modTransition">
        <pc:chgData name="Berry, Melody" userId="31bd6066-c510-4faa-ad29-e552a3d0ff26" providerId="ADAL" clId="{F517373F-4795-4BBA-9150-E8D87A983DE0}" dt="2020-10-25T20:26:18.079" v="24303"/>
        <pc:sldMkLst>
          <pc:docMk/>
          <pc:sldMk cId="3599402877" sldId="354"/>
        </pc:sldMkLst>
        <pc:spChg chg="mod">
          <ac:chgData name="Berry, Melody" userId="31bd6066-c510-4faa-ad29-e552a3d0ff26" providerId="ADAL" clId="{F517373F-4795-4BBA-9150-E8D87A983DE0}" dt="2020-10-18T19:33:29.155" v="8457" actId="20577"/>
          <ac:spMkLst>
            <pc:docMk/>
            <pc:sldMk cId="3599402877" sldId="354"/>
            <ac:spMk id="2" creationId="{00000000-0000-0000-0000-000000000000}"/>
          </ac:spMkLst>
        </pc:spChg>
        <pc:spChg chg="mod">
          <ac:chgData name="Berry, Melody" userId="31bd6066-c510-4faa-ad29-e552a3d0ff26" providerId="ADAL" clId="{F517373F-4795-4BBA-9150-E8D87A983DE0}" dt="2020-10-18T19:34:01.072" v="8458" actId="1076"/>
          <ac:spMkLst>
            <pc:docMk/>
            <pc:sldMk cId="3599402877" sldId="354"/>
            <ac:spMk id="3" creationId="{AA1FF6E2-7CE4-490B-BD91-015C58FD9522}"/>
          </ac:spMkLst>
        </pc:spChg>
        <pc:graphicFrameChg chg="modGraphic">
          <ac:chgData name="Berry, Melody" userId="31bd6066-c510-4faa-ad29-e552a3d0ff26" providerId="ADAL" clId="{F517373F-4795-4BBA-9150-E8D87A983DE0}" dt="2020-10-22T00:57:48.648" v="21658" actId="20577"/>
          <ac:graphicFrameMkLst>
            <pc:docMk/>
            <pc:sldMk cId="3599402877" sldId="354"/>
            <ac:graphicFrameMk id="4" creationId="{BD452930-9FC4-4638-B56D-4150C8E825C1}"/>
          </ac:graphicFrameMkLst>
        </pc:graphicFrameChg>
      </pc:sldChg>
      <pc:sldChg chg="addSp delSp modSp modTransition">
        <pc:chgData name="Berry, Melody" userId="31bd6066-c510-4faa-ad29-e552a3d0ff26" providerId="ADAL" clId="{F517373F-4795-4BBA-9150-E8D87A983DE0}" dt="2020-10-25T20:26:18.079" v="24303"/>
        <pc:sldMkLst>
          <pc:docMk/>
          <pc:sldMk cId="1048535962" sldId="396"/>
        </pc:sldMkLst>
        <pc:spChg chg="mod">
          <ac:chgData name="Berry, Melody" userId="31bd6066-c510-4faa-ad29-e552a3d0ff26" providerId="ADAL" clId="{F517373F-4795-4BBA-9150-E8D87A983DE0}" dt="2020-10-17T22:40:22.040" v="541" actId="26606"/>
          <ac:spMkLst>
            <pc:docMk/>
            <pc:sldMk cId="1048535962" sldId="396"/>
            <ac:spMk id="2" creationId="{00000000-0000-0000-0000-000000000000}"/>
          </ac:spMkLst>
        </pc:spChg>
        <pc:spChg chg="mod">
          <ac:chgData name="Berry, Melody" userId="31bd6066-c510-4faa-ad29-e552a3d0ff26" providerId="ADAL" clId="{F517373F-4795-4BBA-9150-E8D87A983DE0}" dt="2020-10-17T22:40:22.040" v="541" actId="26606"/>
          <ac:spMkLst>
            <pc:docMk/>
            <pc:sldMk cId="1048535962" sldId="396"/>
            <ac:spMk id="4" creationId="{00000000-0000-0000-0000-000000000000}"/>
          </ac:spMkLst>
        </pc:spChg>
        <pc:spChg chg="mod">
          <ac:chgData name="Berry, Melody" userId="31bd6066-c510-4faa-ad29-e552a3d0ff26" providerId="ADAL" clId="{F517373F-4795-4BBA-9150-E8D87A983DE0}" dt="2020-10-17T22:40:45.273" v="546" actId="14100"/>
          <ac:spMkLst>
            <pc:docMk/>
            <pc:sldMk cId="1048535962" sldId="396"/>
            <ac:spMk id="6" creationId="{E1D14077-03F6-4986-B705-35784DBD5871}"/>
          </ac:spMkLst>
        </pc:spChg>
        <pc:spChg chg="del">
          <ac:chgData name="Berry, Melody" userId="31bd6066-c510-4faa-ad29-e552a3d0ff26" providerId="ADAL" clId="{F517373F-4795-4BBA-9150-E8D87A983DE0}" dt="2020-10-17T22:40:22.040" v="541" actId="26606"/>
          <ac:spMkLst>
            <pc:docMk/>
            <pc:sldMk cId="1048535962" sldId="396"/>
            <ac:spMk id="11" creationId="{6FBDFA86-51D3-4729-B154-796918372804}"/>
          </ac:spMkLst>
        </pc:spChg>
        <pc:spChg chg="add">
          <ac:chgData name="Berry, Melody" userId="31bd6066-c510-4faa-ad29-e552a3d0ff26" providerId="ADAL" clId="{F517373F-4795-4BBA-9150-E8D87A983DE0}" dt="2020-10-17T22:40:22.040" v="541" actId="26606"/>
          <ac:spMkLst>
            <pc:docMk/>
            <pc:sldMk cId="1048535962" sldId="396"/>
            <ac:spMk id="18" creationId="{B5FA7C47-B7C1-4D2E-AB49-ED23BA34BA83}"/>
          </ac:spMkLst>
        </pc:spChg>
        <pc:spChg chg="add">
          <ac:chgData name="Berry, Melody" userId="31bd6066-c510-4faa-ad29-e552a3d0ff26" providerId="ADAL" clId="{F517373F-4795-4BBA-9150-E8D87A983DE0}" dt="2020-10-17T22:40:22.040" v="541" actId="26606"/>
          <ac:spMkLst>
            <pc:docMk/>
            <pc:sldMk cId="1048535962" sldId="396"/>
            <ac:spMk id="20" creationId="{596EE156-ABF1-4329-A6BA-03B4254E0877}"/>
          </ac:spMkLst>
        </pc:spChg>
        <pc:spChg chg="add">
          <ac:chgData name="Berry, Melody" userId="31bd6066-c510-4faa-ad29-e552a3d0ff26" providerId="ADAL" clId="{F517373F-4795-4BBA-9150-E8D87A983DE0}" dt="2020-10-17T22:40:22.040" v="541" actId="26606"/>
          <ac:spMkLst>
            <pc:docMk/>
            <pc:sldMk cId="1048535962" sldId="396"/>
            <ac:spMk id="22" creationId="{19B9933F-AAB3-444A-8BB5-9CA194A8BC63}"/>
          </ac:spMkLst>
        </pc:spChg>
        <pc:spChg chg="add">
          <ac:chgData name="Berry, Melody" userId="31bd6066-c510-4faa-ad29-e552a3d0ff26" providerId="ADAL" clId="{F517373F-4795-4BBA-9150-E8D87A983DE0}" dt="2020-10-17T22:40:22.040" v="541" actId="26606"/>
          <ac:spMkLst>
            <pc:docMk/>
            <pc:sldMk cId="1048535962" sldId="396"/>
            <ac:spMk id="24" creationId="{7D20183A-0B1D-4A1F-89B1-ADBEDBC6E54E}"/>
          </ac:spMkLst>
        </pc:spChg>
        <pc:spChg chg="add">
          <ac:chgData name="Berry, Melody" userId="31bd6066-c510-4faa-ad29-e552a3d0ff26" providerId="ADAL" clId="{F517373F-4795-4BBA-9150-E8D87A983DE0}" dt="2020-10-17T22:40:22.040" v="541" actId="26606"/>
          <ac:spMkLst>
            <pc:docMk/>
            <pc:sldMk cId="1048535962" sldId="396"/>
            <ac:spMk id="26" creationId="{131031D3-26CD-4214-A9A4-5857EFA15A0C}"/>
          </ac:spMkLst>
        </pc:spChg>
        <pc:graphicFrameChg chg="mod modGraphic">
          <ac:chgData name="Berry, Melody" userId="31bd6066-c510-4faa-ad29-e552a3d0ff26" providerId="ADAL" clId="{F517373F-4795-4BBA-9150-E8D87A983DE0}" dt="2020-10-17T23:18:32.745" v="1229" actId="113"/>
          <ac:graphicFrameMkLst>
            <pc:docMk/>
            <pc:sldMk cId="1048535962" sldId="396"/>
            <ac:graphicFrameMk id="8" creationId="{FF00781E-FF89-4A09-891D-384CEB794F9B}"/>
          </ac:graphicFrameMkLst>
        </pc:graphicFrameChg>
        <pc:cxnChg chg="del">
          <ac:chgData name="Berry, Melody" userId="31bd6066-c510-4faa-ad29-e552a3d0ff26" providerId="ADAL" clId="{F517373F-4795-4BBA-9150-E8D87A983DE0}" dt="2020-10-17T22:40:22.040" v="541" actId="26606"/>
          <ac:cxnSpMkLst>
            <pc:docMk/>
            <pc:sldMk cId="1048535962" sldId="396"/>
            <ac:cxnSpMk id="13" creationId="{0F1CE7C6-BE91-42A7-9214-F33FD918C386}"/>
          </ac:cxnSpMkLst>
        </pc:cxnChg>
      </pc:sldChg>
      <pc:sldChg chg="del">
        <pc:chgData name="Berry, Melody" userId="31bd6066-c510-4faa-ad29-e552a3d0ff26" providerId="ADAL" clId="{F517373F-4795-4BBA-9150-E8D87A983DE0}" dt="2020-10-19T02:11:06.727" v="14043" actId="2696"/>
        <pc:sldMkLst>
          <pc:docMk/>
          <pc:sldMk cId="2196758036" sldId="398"/>
        </pc:sldMkLst>
      </pc:sldChg>
      <pc:sldChg chg="del">
        <pc:chgData name="Berry, Melody" userId="31bd6066-c510-4faa-ad29-e552a3d0ff26" providerId="ADAL" clId="{F517373F-4795-4BBA-9150-E8D87A983DE0}" dt="2020-10-19T02:11:13.485" v="14045" actId="2696"/>
        <pc:sldMkLst>
          <pc:docMk/>
          <pc:sldMk cId="482263394" sldId="662"/>
        </pc:sldMkLst>
      </pc:sldChg>
      <pc:sldChg chg="del">
        <pc:chgData name="Berry, Melody" userId="31bd6066-c510-4faa-ad29-e552a3d0ff26" providerId="ADAL" clId="{F517373F-4795-4BBA-9150-E8D87A983DE0}" dt="2020-10-19T02:11:04.883" v="14042" actId="2696"/>
        <pc:sldMkLst>
          <pc:docMk/>
          <pc:sldMk cId="1242983075" sldId="668"/>
        </pc:sldMkLst>
      </pc:sldChg>
      <pc:sldChg chg="del">
        <pc:chgData name="Berry, Melody" userId="31bd6066-c510-4faa-ad29-e552a3d0ff26" providerId="ADAL" clId="{F517373F-4795-4BBA-9150-E8D87A983DE0}" dt="2020-10-19T02:11:08.685" v="14044" actId="2696"/>
        <pc:sldMkLst>
          <pc:docMk/>
          <pc:sldMk cId="2377189886" sldId="669"/>
        </pc:sldMkLst>
      </pc:sldChg>
      <pc:sldChg chg="del">
        <pc:chgData name="Berry, Melody" userId="31bd6066-c510-4faa-ad29-e552a3d0ff26" providerId="ADAL" clId="{F517373F-4795-4BBA-9150-E8D87A983DE0}" dt="2020-10-19T02:11:02.788" v="14041" actId="2696"/>
        <pc:sldMkLst>
          <pc:docMk/>
          <pc:sldMk cId="4010832360" sldId="670"/>
        </pc:sldMkLst>
      </pc:sldChg>
      <pc:sldChg chg="del">
        <pc:chgData name="Berry, Melody" userId="31bd6066-c510-4faa-ad29-e552a3d0ff26" providerId="ADAL" clId="{F517373F-4795-4BBA-9150-E8D87A983DE0}" dt="2020-10-19T02:10:59.801" v="14040" actId="2696"/>
        <pc:sldMkLst>
          <pc:docMk/>
          <pc:sldMk cId="2783434057" sldId="672"/>
        </pc:sldMkLst>
      </pc:sldChg>
      <pc:sldChg chg="del">
        <pc:chgData name="Berry, Melody" userId="31bd6066-c510-4faa-ad29-e552a3d0ff26" providerId="ADAL" clId="{F517373F-4795-4BBA-9150-E8D87A983DE0}" dt="2020-10-21T15:54:35.288" v="19846" actId="2696"/>
        <pc:sldMkLst>
          <pc:docMk/>
          <pc:sldMk cId="28156804" sldId="697"/>
        </pc:sldMkLst>
      </pc:sldChg>
      <pc:sldChg chg="del">
        <pc:chgData name="Berry, Melody" userId="31bd6066-c510-4faa-ad29-e552a3d0ff26" providerId="ADAL" clId="{F517373F-4795-4BBA-9150-E8D87A983DE0}" dt="2020-10-19T02:11:18.204" v="14048" actId="2696"/>
        <pc:sldMkLst>
          <pc:docMk/>
          <pc:sldMk cId="3269681729" sldId="698"/>
        </pc:sldMkLst>
      </pc:sldChg>
      <pc:sldChg chg="addSp modSp modTransition">
        <pc:chgData name="Berry, Melody" userId="31bd6066-c510-4faa-ad29-e552a3d0ff26" providerId="ADAL" clId="{F517373F-4795-4BBA-9150-E8D87A983DE0}" dt="2020-10-25T21:30:08.190" v="24452" actId="1076"/>
        <pc:sldMkLst>
          <pc:docMk/>
          <pc:sldMk cId="732641001" sldId="799"/>
        </pc:sldMkLst>
        <pc:spChg chg="mod">
          <ac:chgData name="Berry, Melody" userId="31bd6066-c510-4faa-ad29-e552a3d0ff26" providerId="ADAL" clId="{F517373F-4795-4BBA-9150-E8D87A983DE0}" dt="2020-10-23T04:26:06.429" v="22996" actId="20577"/>
          <ac:spMkLst>
            <pc:docMk/>
            <pc:sldMk cId="732641001" sldId="799"/>
            <ac:spMk id="2" creationId="{6999B24D-677B-47E6-A8EA-605ABE96B812}"/>
          </ac:spMkLst>
        </pc:spChg>
        <pc:picChg chg="add mod">
          <ac:chgData name="Berry, Melody" userId="31bd6066-c510-4faa-ad29-e552a3d0ff26" providerId="ADAL" clId="{F517373F-4795-4BBA-9150-E8D87A983DE0}" dt="2020-10-25T21:30:08.190" v="24452" actId="1076"/>
          <ac:picMkLst>
            <pc:docMk/>
            <pc:sldMk cId="732641001" sldId="799"/>
            <ac:picMk id="12" creationId="{790B07CC-1D7F-4C5E-84C1-E095779C9E0E}"/>
          </ac:picMkLst>
        </pc:picChg>
      </pc:sldChg>
      <pc:sldChg chg="addSp delSp modSp modTransition">
        <pc:chgData name="Berry, Melody" userId="31bd6066-c510-4faa-ad29-e552a3d0ff26" providerId="ADAL" clId="{F517373F-4795-4BBA-9150-E8D87A983DE0}" dt="2020-10-26T03:24:39.208" v="24553"/>
        <pc:sldMkLst>
          <pc:docMk/>
          <pc:sldMk cId="2828697499" sldId="803"/>
        </pc:sldMkLst>
        <pc:spChg chg="add del mod">
          <ac:chgData name="Berry, Melody" userId="31bd6066-c510-4faa-ad29-e552a3d0ff26" providerId="ADAL" clId="{F517373F-4795-4BBA-9150-E8D87A983DE0}" dt="2020-10-23T04:27:05.651" v="23015" actId="478"/>
          <ac:spMkLst>
            <pc:docMk/>
            <pc:sldMk cId="2828697499" sldId="803"/>
            <ac:spMk id="4" creationId="{E20E16EC-5427-4972-BAB0-60093CEF815A}"/>
          </ac:spMkLst>
        </pc:spChg>
        <pc:spChg chg="mod">
          <ac:chgData name="Berry, Melody" userId="31bd6066-c510-4faa-ad29-e552a3d0ff26" providerId="ADAL" clId="{F517373F-4795-4BBA-9150-E8D87A983DE0}" dt="2020-10-23T04:27:13.516" v="23017" actId="1076"/>
          <ac:spMkLst>
            <pc:docMk/>
            <pc:sldMk cId="2828697499" sldId="803"/>
            <ac:spMk id="5" creationId="{3A96D9EB-6805-41B0-8B9D-8ECF04AD3F07}"/>
          </ac:spMkLst>
        </pc:spChg>
        <pc:spChg chg="add">
          <ac:chgData name="Berry, Melody" userId="31bd6066-c510-4faa-ad29-e552a3d0ff26" providerId="ADAL" clId="{F517373F-4795-4BBA-9150-E8D87A983DE0}" dt="2020-10-23T04:27:07.352" v="23016"/>
          <ac:spMkLst>
            <pc:docMk/>
            <pc:sldMk cId="2828697499" sldId="803"/>
            <ac:spMk id="7" creationId="{E64A8E81-37AD-4AC3-9995-7D420D916054}"/>
          </ac:spMkLst>
        </pc:spChg>
        <pc:spChg chg="del">
          <ac:chgData name="Berry, Melody" userId="31bd6066-c510-4faa-ad29-e552a3d0ff26" providerId="ADAL" clId="{F517373F-4795-4BBA-9150-E8D87A983DE0}" dt="2020-10-23T04:27:03.582" v="23014" actId="478"/>
          <ac:spMkLst>
            <pc:docMk/>
            <pc:sldMk cId="2828697499" sldId="803"/>
            <ac:spMk id="11" creationId="{E2182C94-CDC7-453D-B15A-B7142F918D16}"/>
          </ac:spMkLst>
        </pc:spChg>
        <pc:spChg chg="add mod">
          <ac:chgData name="Berry, Melody" userId="31bd6066-c510-4faa-ad29-e552a3d0ff26" providerId="ADAL" clId="{F517373F-4795-4BBA-9150-E8D87A983DE0}" dt="2020-10-25T21:33:07.732" v="24475" actId="20577"/>
          <ac:spMkLst>
            <pc:docMk/>
            <pc:sldMk cId="2828697499" sldId="803"/>
            <ac:spMk id="12" creationId="{9E8B93A1-D634-4BC6-8BB2-A786E75F7676}"/>
          </ac:spMkLst>
        </pc:spChg>
        <pc:spChg chg="add del">
          <ac:chgData name="Berry, Melody" userId="31bd6066-c510-4faa-ad29-e552a3d0ff26" providerId="ADAL" clId="{F517373F-4795-4BBA-9150-E8D87A983DE0}" dt="2020-10-25T21:56:50.633" v="24479" actId="478"/>
          <ac:spMkLst>
            <pc:docMk/>
            <pc:sldMk cId="2828697499" sldId="803"/>
            <ac:spMk id="13" creationId="{1E850FE0-2018-4560-87FA-391D6B85AC09}"/>
          </ac:spMkLst>
        </pc:spChg>
        <pc:spChg chg="add">
          <ac:chgData name="Berry, Melody" userId="31bd6066-c510-4faa-ad29-e552a3d0ff26" providerId="ADAL" clId="{F517373F-4795-4BBA-9150-E8D87A983DE0}" dt="2020-10-25T21:56:46.702" v="24478"/>
          <ac:spMkLst>
            <pc:docMk/>
            <pc:sldMk cId="2828697499" sldId="803"/>
            <ac:spMk id="14" creationId="{6B53BD3A-123D-4389-A0BC-D06DF248189A}"/>
          </ac:spMkLst>
        </pc:spChg>
        <pc:picChg chg="add mod">
          <ac:chgData name="Berry, Melody" userId="31bd6066-c510-4faa-ad29-e552a3d0ff26" providerId="ADAL" clId="{F517373F-4795-4BBA-9150-E8D87A983DE0}" dt="2020-10-26T03:24:39.208" v="24553"/>
          <ac:picMkLst>
            <pc:docMk/>
            <pc:sldMk cId="2828697499" sldId="803"/>
            <ac:picMk id="2" creationId="{C79D27C4-21B5-4C8C-92DC-0733A0B2F617}"/>
          </ac:picMkLst>
        </pc:picChg>
        <pc:picChg chg="add del mod modCrop">
          <ac:chgData name="Berry, Melody" userId="31bd6066-c510-4faa-ad29-e552a3d0ff26" providerId="ADAL" clId="{F517373F-4795-4BBA-9150-E8D87A983DE0}" dt="2020-10-25T21:32:34.467" v="24470" actId="478"/>
          <ac:picMkLst>
            <pc:docMk/>
            <pc:sldMk cId="2828697499" sldId="803"/>
            <ac:picMk id="2" creationId="{F65ED6F8-BC97-44FE-9DF5-AF8FDAD771D1}"/>
          </ac:picMkLst>
        </pc:picChg>
        <pc:picChg chg="add mod">
          <ac:chgData name="Berry, Melody" userId="31bd6066-c510-4faa-ad29-e552a3d0ff26" providerId="ADAL" clId="{F517373F-4795-4BBA-9150-E8D87A983DE0}" dt="2020-10-25T21:32:32.084" v="24469" actId="1076"/>
          <ac:picMkLst>
            <pc:docMk/>
            <pc:sldMk cId="2828697499" sldId="803"/>
            <ac:picMk id="3" creationId="{47F0EA20-790C-4697-8F6A-6BACEA22F8D7}"/>
          </ac:picMkLst>
        </pc:picChg>
        <pc:picChg chg="add del mod">
          <ac:chgData name="Berry, Melody" userId="31bd6066-c510-4faa-ad29-e552a3d0ff26" providerId="ADAL" clId="{F517373F-4795-4BBA-9150-E8D87A983DE0}" dt="2020-10-25T21:31:01.884" v="24460" actId="478"/>
          <ac:picMkLst>
            <pc:docMk/>
            <pc:sldMk cId="2828697499" sldId="803"/>
            <ac:picMk id="6" creationId="{EF54A70B-3CF8-44DB-A888-AD2E3539B32F}"/>
          </ac:picMkLst>
        </pc:picChg>
        <pc:picChg chg="add del">
          <ac:chgData name="Berry, Melody" userId="31bd6066-c510-4faa-ad29-e552a3d0ff26" providerId="ADAL" clId="{F517373F-4795-4BBA-9150-E8D87A983DE0}" dt="2020-10-25T21:30:45.620" v="24456"/>
          <ac:picMkLst>
            <pc:docMk/>
            <pc:sldMk cId="2828697499" sldId="803"/>
            <ac:picMk id="8" creationId="{F73CBD7E-7467-4C2A-91F5-C76173D06C89}"/>
          </ac:picMkLst>
        </pc:picChg>
        <pc:picChg chg="add del">
          <ac:chgData name="Berry, Melody" userId="31bd6066-c510-4faa-ad29-e552a3d0ff26" providerId="ADAL" clId="{F517373F-4795-4BBA-9150-E8D87A983DE0}" dt="2020-10-25T21:30:45.620" v="24456"/>
          <ac:picMkLst>
            <pc:docMk/>
            <pc:sldMk cId="2828697499" sldId="803"/>
            <ac:picMk id="9" creationId="{E7A36436-5723-4C43-9A3D-B4339897E155}"/>
          </ac:picMkLst>
        </pc:picChg>
        <pc:picChg chg="add">
          <ac:chgData name="Berry, Melody" userId="31bd6066-c510-4faa-ad29-e552a3d0ff26" providerId="ADAL" clId="{F517373F-4795-4BBA-9150-E8D87A983DE0}" dt="2020-10-25T21:31:10.242" v="24462"/>
          <ac:picMkLst>
            <pc:docMk/>
            <pc:sldMk cId="2828697499" sldId="803"/>
            <ac:picMk id="10" creationId="{21B8A744-1E86-4039-ADDB-1D77CC88DDE7}"/>
          </ac:picMkLst>
        </pc:picChg>
        <pc:picChg chg="add">
          <ac:chgData name="Berry, Melody" userId="31bd6066-c510-4faa-ad29-e552a3d0ff26" providerId="ADAL" clId="{F517373F-4795-4BBA-9150-E8D87A983DE0}" dt="2020-10-25T21:31:10.242" v="24462"/>
          <ac:picMkLst>
            <pc:docMk/>
            <pc:sldMk cId="2828697499" sldId="803"/>
            <ac:picMk id="11" creationId="{5FD26682-1A72-433E-8080-ADDF30480933}"/>
          </ac:picMkLst>
        </pc:picChg>
      </pc:sldChg>
      <pc:sldChg chg="addSp modSp modTransition">
        <pc:chgData name="Berry, Melody" userId="31bd6066-c510-4faa-ad29-e552a3d0ff26" providerId="ADAL" clId="{F517373F-4795-4BBA-9150-E8D87A983DE0}" dt="2020-10-25T20:26:18.079" v="24303"/>
        <pc:sldMkLst>
          <pc:docMk/>
          <pc:sldMk cId="1252419524" sldId="804"/>
        </pc:sldMkLst>
        <pc:spChg chg="add mod">
          <ac:chgData name="Berry, Melody" userId="31bd6066-c510-4faa-ad29-e552a3d0ff26" providerId="ADAL" clId="{F517373F-4795-4BBA-9150-E8D87A983DE0}" dt="2020-10-23T04:24:38.221" v="22975" actId="14100"/>
          <ac:spMkLst>
            <pc:docMk/>
            <pc:sldMk cId="1252419524" sldId="804"/>
            <ac:spMk id="5" creationId="{CDD7436E-C405-400A-B30E-113510E0ED7B}"/>
          </ac:spMkLst>
        </pc:spChg>
        <pc:spChg chg="add mod">
          <ac:chgData name="Berry, Melody" userId="31bd6066-c510-4faa-ad29-e552a3d0ff26" providerId="ADAL" clId="{F517373F-4795-4BBA-9150-E8D87A983DE0}" dt="2020-10-23T04:24:24.323" v="22973" actId="14100"/>
          <ac:spMkLst>
            <pc:docMk/>
            <pc:sldMk cId="1252419524" sldId="804"/>
            <ac:spMk id="6" creationId="{68B34A51-A941-406D-A606-D66E42743C52}"/>
          </ac:spMkLst>
        </pc:spChg>
        <pc:graphicFrameChg chg="mod modGraphic">
          <ac:chgData name="Berry, Melody" userId="31bd6066-c510-4faa-ad29-e552a3d0ff26" providerId="ADAL" clId="{F517373F-4795-4BBA-9150-E8D87A983DE0}" dt="2020-10-23T04:24:12.232" v="22971" actId="14734"/>
          <ac:graphicFrameMkLst>
            <pc:docMk/>
            <pc:sldMk cId="1252419524" sldId="804"/>
            <ac:graphicFrameMk id="3" creationId="{DE0D504B-15FA-4570-8924-1FAF21EBE3C3}"/>
          </ac:graphicFrameMkLst>
        </pc:graphicFrameChg>
      </pc:sldChg>
      <pc:sldChg chg="modSp modTransition">
        <pc:chgData name="Berry, Melody" userId="31bd6066-c510-4faa-ad29-e552a3d0ff26" providerId="ADAL" clId="{F517373F-4795-4BBA-9150-E8D87A983DE0}" dt="2020-10-25T20:26:18.079" v="24303"/>
        <pc:sldMkLst>
          <pc:docMk/>
          <pc:sldMk cId="3071886447" sldId="806"/>
        </pc:sldMkLst>
        <pc:spChg chg="mod">
          <ac:chgData name="Berry, Melody" userId="31bd6066-c510-4faa-ad29-e552a3d0ff26" providerId="ADAL" clId="{F517373F-4795-4BBA-9150-E8D87A983DE0}" dt="2020-10-23T04:20:24.947" v="22934" actId="6549"/>
          <ac:spMkLst>
            <pc:docMk/>
            <pc:sldMk cId="3071886447" sldId="806"/>
            <ac:spMk id="2" creationId="{6999B24D-677B-47E6-A8EA-605ABE96B812}"/>
          </ac:spMkLst>
        </pc:spChg>
      </pc:sldChg>
      <pc:sldChg chg="del">
        <pc:chgData name="Berry, Melody" userId="31bd6066-c510-4faa-ad29-e552a3d0ff26" providerId="ADAL" clId="{F517373F-4795-4BBA-9150-E8D87A983DE0}" dt="2020-10-20T03:56:28.377" v="17160" actId="2696"/>
        <pc:sldMkLst>
          <pc:docMk/>
          <pc:sldMk cId="3104993339" sldId="807"/>
        </pc:sldMkLst>
      </pc:sldChg>
      <pc:sldChg chg="addSp delSp add del setBg delDesignElem">
        <pc:chgData name="Berry, Melody" userId="31bd6066-c510-4faa-ad29-e552a3d0ff26" providerId="ADAL" clId="{F517373F-4795-4BBA-9150-E8D87A983DE0}" dt="2020-10-22T00:49:49.613" v="21517" actId="2696"/>
        <pc:sldMkLst>
          <pc:docMk/>
          <pc:sldMk cId="1979946967" sldId="808"/>
        </pc:sldMkLst>
        <pc:spChg chg="add del">
          <ac:chgData name="Berry, Melody" userId="31bd6066-c510-4faa-ad29-e552a3d0ff26" providerId="ADAL" clId="{F517373F-4795-4BBA-9150-E8D87A983DE0}" dt="2020-10-17T22:29:14.828" v="352"/>
          <ac:spMkLst>
            <pc:docMk/>
            <pc:sldMk cId="1979946967" sldId="808"/>
            <ac:spMk id="7" creationId="{907EF6B7-1338-4443-8C46-6A318D952DFD}"/>
          </ac:spMkLst>
        </pc:spChg>
        <pc:spChg chg="add del">
          <ac:chgData name="Berry, Melody" userId="31bd6066-c510-4faa-ad29-e552a3d0ff26" providerId="ADAL" clId="{F517373F-4795-4BBA-9150-E8D87A983DE0}" dt="2020-10-17T22:29:14.828" v="352"/>
          <ac:spMkLst>
            <pc:docMk/>
            <pc:sldMk cId="1979946967" sldId="808"/>
            <ac:spMk id="10" creationId="{DAAE4CDD-124C-4DCF-9584-B6033B545DD5}"/>
          </ac:spMkLst>
        </pc:spChg>
        <pc:spChg chg="add del">
          <ac:chgData name="Berry, Melody" userId="31bd6066-c510-4faa-ad29-e552a3d0ff26" providerId="ADAL" clId="{F517373F-4795-4BBA-9150-E8D87A983DE0}" dt="2020-10-17T22:29:14.828" v="352"/>
          <ac:spMkLst>
            <pc:docMk/>
            <pc:sldMk cId="1979946967" sldId="808"/>
            <ac:spMk id="12" creationId="{081E4A58-353D-44AE-B2FC-2A74E2E400F7}"/>
          </ac:spMkLst>
        </pc:spChg>
      </pc:sldChg>
      <pc:sldChg chg="modSp modTransition">
        <pc:chgData name="Berry, Melody" userId="31bd6066-c510-4faa-ad29-e552a3d0ff26" providerId="ADAL" clId="{F517373F-4795-4BBA-9150-E8D87A983DE0}" dt="2020-10-25T20:26:18.079" v="24303"/>
        <pc:sldMkLst>
          <pc:docMk/>
          <pc:sldMk cId="1762254347" sldId="834"/>
        </pc:sldMkLst>
        <pc:spChg chg="mod">
          <ac:chgData name="Berry, Melody" userId="31bd6066-c510-4faa-ad29-e552a3d0ff26" providerId="ADAL" clId="{F517373F-4795-4BBA-9150-E8D87A983DE0}" dt="2020-10-25T20:13:59.675" v="24295" actId="20577"/>
          <ac:spMkLst>
            <pc:docMk/>
            <pc:sldMk cId="1762254347" sldId="834"/>
            <ac:spMk id="2" creationId="{7A19F100-32AE-4693-A7DC-BD55703B4A6E}"/>
          </ac:spMkLst>
        </pc:spChg>
        <pc:spChg chg="mod">
          <ac:chgData name="Berry, Melody" userId="31bd6066-c510-4faa-ad29-e552a3d0ff26" providerId="ADAL" clId="{F517373F-4795-4BBA-9150-E8D87A983DE0}" dt="2020-10-20T04:23:45.090" v="17943" actId="20577"/>
          <ac:spMkLst>
            <pc:docMk/>
            <pc:sldMk cId="1762254347" sldId="834"/>
            <ac:spMk id="3" creationId="{B063DD75-025E-47D6-B796-212099B7C3AE}"/>
          </ac:spMkLst>
        </pc:spChg>
      </pc:sldChg>
      <pc:sldChg chg="del">
        <pc:chgData name="Berry, Melody" userId="31bd6066-c510-4faa-ad29-e552a3d0ff26" providerId="ADAL" clId="{F517373F-4795-4BBA-9150-E8D87A983DE0}" dt="2020-10-20T04:03:08.736" v="17250" actId="2696"/>
        <pc:sldMkLst>
          <pc:docMk/>
          <pc:sldMk cId="3940632330" sldId="838"/>
        </pc:sldMkLst>
      </pc:sldChg>
      <pc:sldChg chg="modSp modTransition">
        <pc:chgData name="Berry, Melody" userId="31bd6066-c510-4faa-ad29-e552a3d0ff26" providerId="ADAL" clId="{F517373F-4795-4BBA-9150-E8D87A983DE0}" dt="2020-10-25T20:26:18.079" v="24303"/>
        <pc:sldMkLst>
          <pc:docMk/>
          <pc:sldMk cId="3957603912" sldId="840"/>
        </pc:sldMkLst>
        <pc:spChg chg="mod">
          <ac:chgData name="Berry, Melody" userId="31bd6066-c510-4faa-ad29-e552a3d0ff26" providerId="ADAL" clId="{F517373F-4795-4BBA-9150-E8D87A983DE0}" dt="2020-10-20T04:09:14.654" v="17406" actId="20577"/>
          <ac:spMkLst>
            <pc:docMk/>
            <pc:sldMk cId="3957603912" sldId="840"/>
            <ac:spMk id="2" creationId="{7A19F100-32AE-4693-A7DC-BD55703B4A6E}"/>
          </ac:spMkLst>
        </pc:spChg>
        <pc:spChg chg="mod">
          <ac:chgData name="Berry, Melody" userId="31bd6066-c510-4faa-ad29-e552a3d0ff26" providerId="ADAL" clId="{F517373F-4795-4BBA-9150-E8D87A983DE0}" dt="2020-10-20T04:05:43.586" v="17265" actId="208"/>
          <ac:spMkLst>
            <pc:docMk/>
            <pc:sldMk cId="3957603912" sldId="840"/>
            <ac:spMk id="43" creationId="{85C22B96-C670-4672-9BF2-84C55CD071FC}"/>
          </ac:spMkLst>
        </pc:spChg>
        <pc:spChg chg="mod">
          <ac:chgData name="Berry, Melody" userId="31bd6066-c510-4faa-ad29-e552a3d0ff26" providerId="ADAL" clId="{F517373F-4795-4BBA-9150-E8D87A983DE0}" dt="2020-10-20T04:05:43.586" v="17265" actId="208"/>
          <ac:spMkLst>
            <pc:docMk/>
            <pc:sldMk cId="3957603912" sldId="840"/>
            <ac:spMk id="44" creationId="{CDBF992F-2B87-46AB-93C2-759EB7965912}"/>
          </ac:spMkLst>
        </pc:spChg>
        <pc:spChg chg="mod">
          <ac:chgData name="Berry, Melody" userId="31bd6066-c510-4faa-ad29-e552a3d0ff26" providerId="ADAL" clId="{F517373F-4795-4BBA-9150-E8D87A983DE0}" dt="2020-10-20T04:06:01.600" v="17271" actId="208"/>
          <ac:spMkLst>
            <pc:docMk/>
            <pc:sldMk cId="3957603912" sldId="840"/>
            <ac:spMk id="46" creationId="{F173E1FE-AF63-4DFF-B180-E1B7A93A8CC5}"/>
          </ac:spMkLst>
        </pc:spChg>
        <pc:spChg chg="mod">
          <ac:chgData name="Berry, Melody" userId="31bd6066-c510-4faa-ad29-e552a3d0ff26" providerId="ADAL" clId="{F517373F-4795-4BBA-9150-E8D87A983DE0}" dt="2020-10-20T04:06:01.600" v="17271" actId="208"/>
          <ac:spMkLst>
            <pc:docMk/>
            <pc:sldMk cId="3957603912" sldId="840"/>
            <ac:spMk id="47" creationId="{8CB4ABFC-76D7-4F60-8348-4C24F947E44D}"/>
          </ac:spMkLst>
        </pc:spChg>
        <pc:spChg chg="mod">
          <ac:chgData name="Berry, Melody" userId="31bd6066-c510-4faa-ad29-e552a3d0ff26" providerId="ADAL" clId="{F517373F-4795-4BBA-9150-E8D87A983DE0}" dt="2020-10-20T04:06:17.954" v="17275" actId="208"/>
          <ac:spMkLst>
            <pc:docMk/>
            <pc:sldMk cId="3957603912" sldId="840"/>
            <ac:spMk id="49" creationId="{47CA7846-33FF-46F8-BBA3-E745A0819F8C}"/>
          </ac:spMkLst>
        </pc:spChg>
        <pc:spChg chg="mod">
          <ac:chgData name="Berry, Melody" userId="31bd6066-c510-4faa-ad29-e552a3d0ff26" providerId="ADAL" clId="{F517373F-4795-4BBA-9150-E8D87A983DE0}" dt="2020-10-20T04:06:17.954" v="17275" actId="208"/>
          <ac:spMkLst>
            <pc:docMk/>
            <pc:sldMk cId="3957603912" sldId="840"/>
            <ac:spMk id="50" creationId="{BD39EECE-2082-45AC-82F4-F1E973B1FD6F}"/>
          </ac:spMkLst>
        </pc:spChg>
        <pc:grpChg chg="mod">
          <ac:chgData name="Berry, Melody" userId="31bd6066-c510-4faa-ad29-e552a3d0ff26" providerId="ADAL" clId="{F517373F-4795-4BBA-9150-E8D87A983DE0}" dt="2020-10-20T04:05:38.369" v="17264" actId="207"/>
          <ac:grpSpMkLst>
            <pc:docMk/>
            <pc:sldMk cId="3957603912" sldId="840"/>
            <ac:grpSpMk id="42" creationId="{B4F6D50A-F162-4F2B-9E9E-4F772A92BBE5}"/>
          </ac:grpSpMkLst>
        </pc:grpChg>
        <pc:grpChg chg="mod">
          <ac:chgData name="Berry, Melody" userId="31bd6066-c510-4faa-ad29-e552a3d0ff26" providerId="ADAL" clId="{F517373F-4795-4BBA-9150-E8D87A983DE0}" dt="2020-10-20T04:06:23.254" v="17276" actId="1076"/>
          <ac:grpSpMkLst>
            <pc:docMk/>
            <pc:sldMk cId="3957603912" sldId="840"/>
            <ac:grpSpMk id="45" creationId="{77A0E960-51D0-4235-BC47-A08123DEBE8C}"/>
          </ac:grpSpMkLst>
        </pc:grpChg>
        <pc:grpChg chg="mod">
          <ac:chgData name="Berry, Melody" userId="31bd6066-c510-4faa-ad29-e552a3d0ff26" providerId="ADAL" clId="{F517373F-4795-4BBA-9150-E8D87A983DE0}" dt="2020-10-20T04:06:16.024" v="17274" actId="207"/>
          <ac:grpSpMkLst>
            <pc:docMk/>
            <pc:sldMk cId="3957603912" sldId="840"/>
            <ac:grpSpMk id="48" creationId="{024C771A-3DA1-47BD-BC62-FC4847F3CF8A}"/>
          </ac:grpSpMkLst>
        </pc:grpChg>
        <pc:graphicFrameChg chg="mod">
          <ac:chgData name="Berry, Melody" userId="31bd6066-c510-4faa-ad29-e552a3d0ff26" providerId="ADAL" clId="{F517373F-4795-4BBA-9150-E8D87A983DE0}" dt="2020-10-20T04:05:10.631" v="17260" actId="12100"/>
          <ac:graphicFrameMkLst>
            <pc:docMk/>
            <pc:sldMk cId="3957603912" sldId="840"/>
            <ac:graphicFrameMk id="84" creationId="{D989D4DA-D6C6-42EF-BEEF-BD76019EDF61}"/>
          </ac:graphicFrameMkLst>
        </pc:graphicFrameChg>
      </pc:sldChg>
      <pc:sldChg chg="del">
        <pc:chgData name="Berry, Melody" userId="31bd6066-c510-4faa-ad29-e552a3d0ff26" providerId="ADAL" clId="{F517373F-4795-4BBA-9150-E8D87A983DE0}" dt="2020-10-20T04:13:22.736" v="17466" actId="2696"/>
        <pc:sldMkLst>
          <pc:docMk/>
          <pc:sldMk cId="3281925345" sldId="848"/>
        </pc:sldMkLst>
      </pc:sldChg>
      <pc:sldChg chg="addSp delSp modSp modTransition">
        <pc:chgData name="Berry, Melody" userId="31bd6066-c510-4faa-ad29-e552a3d0ff26" providerId="ADAL" clId="{F517373F-4795-4BBA-9150-E8D87A983DE0}" dt="2020-10-25T20:26:18.079" v="24303"/>
        <pc:sldMkLst>
          <pc:docMk/>
          <pc:sldMk cId="3093466169" sldId="849"/>
        </pc:sldMkLst>
        <pc:spChg chg="mod">
          <ac:chgData name="Berry, Melody" userId="31bd6066-c510-4faa-ad29-e552a3d0ff26" providerId="ADAL" clId="{F517373F-4795-4BBA-9150-E8D87A983DE0}" dt="2020-10-20T04:09:22.350" v="17408" actId="20577"/>
          <ac:spMkLst>
            <pc:docMk/>
            <pc:sldMk cId="3093466169" sldId="849"/>
            <ac:spMk id="2" creationId="{7A19F100-32AE-4693-A7DC-BD55703B4A6E}"/>
          </ac:spMkLst>
        </pc:spChg>
        <pc:spChg chg="mod">
          <ac:chgData name="Berry, Melody" userId="31bd6066-c510-4faa-ad29-e552a3d0ff26" providerId="ADAL" clId="{F517373F-4795-4BBA-9150-E8D87A983DE0}" dt="2020-10-20T04:10:59.760" v="17423" actId="208"/>
          <ac:spMkLst>
            <pc:docMk/>
            <pc:sldMk cId="3093466169" sldId="849"/>
            <ac:spMk id="30" creationId="{99AFFC28-A038-4D28-AB64-807C50955779}"/>
          </ac:spMkLst>
        </pc:spChg>
        <pc:spChg chg="mod">
          <ac:chgData name="Berry, Melody" userId="31bd6066-c510-4faa-ad29-e552a3d0ff26" providerId="ADAL" clId="{F517373F-4795-4BBA-9150-E8D87A983DE0}" dt="2020-10-20T04:10:59.760" v="17423" actId="208"/>
          <ac:spMkLst>
            <pc:docMk/>
            <pc:sldMk cId="3093466169" sldId="849"/>
            <ac:spMk id="31" creationId="{87E8D35E-E73B-4FCD-9619-1EC70060CE6B}"/>
          </ac:spMkLst>
        </pc:spChg>
        <pc:spChg chg="mod">
          <ac:chgData name="Berry, Melody" userId="31bd6066-c510-4faa-ad29-e552a3d0ff26" providerId="ADAL" clId="{F517373F-4795-4BBA-9150-E8D87A983DE0}" dt="2020-10-20T04:10:40.937" v="17420" actId="208"/>
          <ac:spMkLst>
            <pc:docMk/>
            <pc:sldMk cId="3093466169" sldId="849"/>
            <ac:spMk id="33" creationId="{D4B16C8E-4B5A-47A0-AD34-BB88963EAE3E}"/>
          </ac:spMkLst>
        </pc:spChg>
        <pc:spChg chg="mod">
          <ac:chgData name="Berry, Melody" userId="31bd6066-c510-4faa-ad29-e552a3d0ff26" providerId="ADAL" clId="{F517373F-4795-4BBA-9150-E8D87A983DE0}" dt="2020-10-20T04:10:40.937" v="17420" actId="208"/>
          <ac:spMkLst>
            <pc:docMk/>
            <pc:sldMk cId="3093466169" sldId="849"/>
            <ac:spMk id="34" creationId="{5D2EF9C6-EE7C-4FDB-B37A-1586A0AFB452}"/>
          </ac:spMkLst>
        </pc:spChg>
        <pc:spChg chg="mod">
          <ac:chgData name="Berry, Melody" userId="31bd6066-c510-4faa-ad29-e552a3d0ff26" providerId="ADAL" clId="{F517373F-4795-4BBA-9150-E8D87A983DE0}" dt="2020-10-20T04:09:58.629" v="17413" actId="208"/>
          <ac:spMkLst>
            <pc:docMk/>
            <pc:sldMk cId="3093466169" sldId="849"/>
            <ac:spMk id="36" creationId="{E41CF59E-8D7E-49B0-8901-E4AF3D5B6B6D}"/>
          </ac:spMkLst>
        </pc:spChg>
        <pc:spChg chg="mod">
          <ac:chgData name="Berry, Melody" userId="31bd6066-c510-4faa-ad29-e552a3d0ff26" providerId="ADAL" clId="{F517373F-4795-4BBA-9150-E8D87A983DE0}" dt="2020-10-20T04:09:58.629" v="17413" actId="208"/>
          <ac:spMkLst>
            <pc:docMk/>
            <pc:sldMk cId="3093466169" sldId="849"/>
            <ac:spMk id="37" creationId="{43338B8B-95CD-4753-A7B8-D936BE3069A7}"/>
          </ac:spMkLst>
        </pc:spChg>
        <pc:spChg chg="mod">
          <ac:chgData name="Berry, Melody" userId="31bd6066-c510-4faa-ad29-e552a3d0ff26" providerId="ADAL" clId="{F517373F-4795-4BBA-9150-E8D87A983DE0}" dt="2020-10-20T04:09:43.517" v="17411" actId="208"/>
          <ac:spMkLst>
            <pc:docMk/>
            <pc:sldMk cId="3093466169" sldId="849"/>
            <ac:spMk id="39" creationId="{9A1045DC-2543-4A5C-B38C-E66ED2945394}"/>
          </ac:spMkLst>
        </pc:spChg>
        <pc:spChg chg="mod">
          <ac:chgData name="Berry, Melody" userId="31bd6066-c510-4faa-ad29-e552a3d0ff26" providerId="ADAL" clId="{F517373F-4795-4BBA-9150-E8D87A983DE0}" dt="2020-10-20T04:09:43.517" v="17411" actId="208"/>
          <ac:spMkLst>
            <pc:docMk/>
            <pc:sldMk cId="3093466169" sldId="849"/>
            <ac:spMk id="40" creationId="{97B9DE01-4216-4222-A535-27829F7F0F4D}"/>
          </ac:spMkLst>
        </pc:spChg>
        <pc:grpChg chg="mod">
          <ac:chgData name="Berry, Melody" userId="31bd6066-c510-4faa-ad29-e552a3d0ff26" providerId="ADAL" clId="{F517373F-4795-4BBA-9150-E8D87A983DE0}" dt="2020-10-20T04:10:53.182" v="17422" actId="207"/>
          <ac:grpSpMkLst>
            <pc:docMk/>
            <pc:sldMk cId="3093466169" sldId="849"/>
            <ac:grpSpMk id="29" creationId="{CE1A8B80-CE34-4EEF-B25E-56F192A705F5}"/>
          </ac:grpSpMkLst>
        </pc:grpChg>
        <pc:grpChg chg="mod">
          <ac:chgData name="Berry, Melody" userId="31bd6066-c510-4faa-ad29-e552a3d0ff26" providerId="ADAL" clId="{F517373F-4795-4BBA-9150-E8D87A983DE0}" dt="2020-10-20T04:10:38.528" v="17419" actId="207"/>
          <ac:grpSpMkLst>
            <pc:docMk/>
            <pc:sldMk cId="3093466169" sldId="849"/>
            <ac:grpSpMk id="32" creationId="{8334352F-59B8-40C9-94F6-23247C411E3C}"/>
          </ac:grpSpMkLst>
        </pc:grpChg>
        <pc:grpChg chg="mod">
          <ac:chgData name="Berry, Melody" userId="31bd6066-c510-4faa-ad29-e552a3d0ff26" providerId="ADAL" clId="{F517373F-4795-4BBA-9150-E8D87A983DE0}" dt="2020-10-20T04:10:15.779" v="17415" actId="1076"/>
          <ac:grpSpMkLst>
            <pc:docMk/>
            <pc:sldMk cId="3093466169" sldId="849"/>
            <ac:grpSpMk id="35" creationId="{70ACFA75-D314-4515-9BF3-CDE3ED56A493}"/>
          </ac:grpSpMkLst>
        </pc:grpChg>
        <pc:grpChg chg="mod">
          <ac:chgData name="Berry, Melody" userId="31bd6066-c510-4faa-ad29-e552a3d0ff26" providerId="ADAL" clId="{F517373F-4795-4BBA-9150-E8D87A983DE0}" dt="2020-10-20T04:10:26.847" v="17418" actId="1076"/>
          <ac:grpSpMkLst>
            <pc:docMk/>
            <pc:sldMk cId="3093466169" sldId="849"/>
            <ac:grpSpMk id="38" creationId="{FD2BE94B-C9D5-437C-98BD-BA424455CA6B}"/>
          </ac:grpSpMkLst>
        </pc:grpChg>
        <pc:graphicFrameChg chg="add del modGraphic">
          <ac:chgData name="Berry, Melody" userId="31bd6066-c510-4faa-ad29-e552a3d0ff26" providerId="ADAL" clId="{F517373F-4795-4BBA-9150-E8D87A983DE0}" dt="2020-10-20T04:09:06.158" v="17404" actId="478"/>
          <ac:graphicFrameMkLst>
            <pc:docMk/>
            <pc:sldMk cId="3093466169" sldId="849"/>
            <ac:graphicFrameMk id="4" creationId="{576DD2F4-1E47-40A5-9E51-E51C84F0908D}"/>
          </ac:graphicFrameMkLst>
        </pc:graphicFrameChg>
        <pc:graphicFrameChg chg="mod">
          <ac:chgData name="Berry, Melody" userId="31bd6066-c510-4faa-ad29-e552a3d0ff26" providerId="ADAL" clId="{F517373F-4795-4BBA-9150-E8D87A983DE0}" dt="2020-10-20T04:11:50.092" v="17431" actId="20577"/>
          <ac:graphicFrameMkLst>
            <pc:docMk/>
            <pc:sldMk cId="3093466169" sldId="849"/>
            <ac:graphicFrameMk id="84" creationId="{D989D4DA-D6C6-42EF-BEEF-BD76019EDF61}"/>
          </ac:graphicFrameMkLst>
        </pc:graphicFrameChg>
      </pc:sldChg>
      <pc:sldChg chg="del">
        <pc:chgData name="Berry, Melody" userId="31bd6066-c510-4faa-ad29-e552a3d0ff26" providerId="ADAL" clId="{F517373F-4795-4BBA-9150-E8D87A983DE0}" dt="2020-10-19T02:10:23.467" v="14038" actId="2696"/>
        <pc:sldMkLst>
          <pc:docMk/>
          <pc:sldMk cId="941232325" sldId="945"/>
        </pc:sldMkLst>
      </pc:sldChg>
      <pc:sldChg chg="del">
        <pc:chgData name="Berry, Melody" userId="31bd6066-c510-4faa-ad29-e552a3d0ff26" providerId="ADAL" clId="{F517373F-4795-4BBA-9150-E8D87A983DE0}" dt="2020-10-18T17:43:20.861" v="5624" actId="2696"/>
        <pc:sldMkLst>
          <pc:docMk/>
          <pc:sldMk cId="1172507572" sldId="946"/>
        </pc:sldMkLst>
      </pc:sldChg>
      <pc:sldChg chg="del">
        <pc:chgData name="Berry, Melody" userId="31bd6066-c510-4faa-ad29-e552a3d0ff26" providerId="ADAL" clId="{F517373F-4795-4BBA-9150-E8D87A983DE0}" dt="2020-10-18T17:43:23.304" v="5625" actId="2696"/>
        <pc:sldMkLst>
          <pc:docMk/>
          <pc:sldMk cId="39630734" sldId="949"/>
        </pc:sldMkLst>
      </pc:sldChg>
      <pc:sldChg chg="del">
        <pc:chgData name="Berry, Melody" userId="31bd6066-c510-4faa-ad29-e552a3d0ff26" providerId="ADAL" clId="{F517373F-4795-4BBA-9150-E8D87A983DE0}" dt="2020-10-19T02:10:33.240" v="14039" actId="2696"/>
        <pc:sldMkLst>
          <pc:docMk/>
          <pc:sldMk cId="2972771881" sldId="964"/>
        </pc:sldMkLst>
      </pc:sldChg>
      <pc:sldChg chg="del">
        <pc:chgData name="Berry, Melody" userId="31bd6066-c510-4faa-ad29-e552a3d0ff26" providerId="ADAL" clId="{F517373F-4795-4BBA-9150-E8D87A983DE0}" dt="2020-10-18T17:43:28.386" v="5626" actId="2696"/>
        <pc:sldMkLst>
          <pc:docMk/>
          <pc:sldMk cId="808071018" sldId="968"/>
        </pc:sldMkLst>
      </pc:sldChg>
      <pc:sldChg chg="addSp delSp modSp del">
        <pc:chgData name="Berry, Melody" userId="31bd6066-c510-4faa-ad29-e552a3d0ff26" providerId="ADAL" clId="{F517373F-4795-4BBA-9150-E8D87A983DE0}" dt="2020-10-19T02:10:13.812" v="14036" actId="2696"/>
        <pc:sldMkLst>
          <pc:docMk/>
          <pc:sldMk cId="1158271890" sldId="970"/>
        </pc:sldMkLst>
        <pc:spChg chg="del mod">
          <ac:chgData name="Berry, Melody" userId="31bd6066-c510-4faa-ad29-e552a3d0ff26" providerId="ADAL" clId="{F517373F-4795-4BBA-9150-E8D87A983DE0}" dt="2020-10-19T02:02:19.647" v="13857" actId="478"/>
          <ac:spMkLst>
            <pc:docMk/>
            <pc:sldMk cId="1158271890" sldId="970"/>
            <ac:spMk id="3" creationId="{9D82214D-7C60-4783-B548-65575B7A017B}"/>
          </ac:spMkLst>
        </pc:spChg>
        <pc:spChg chg="del">
          <ac:chgData name="Berry, Melody" userId="31bd6066-c510-4faa-ad29-e552a3d0ff26" providerId="ADAL" clId="{F517373F-4795-4BBA-9150-E8D87A983DE0}" dt="2020-10-19T02:02:21.216" v="13858" actId="478"/>
          <ac:spMkLst>
            <pc:docMk/>
            <pc:sldMk cId="1158271890" sldId="970"/>
            <ac:spMk id="8" creationId="{A9CD0366-37A4-4E14-93FB-B3576F1F8D91}"/>
          </ac:spMkLst>
        </pc:spChg>
        <pc:spChg chg="del">
          <ac:chgData name="Berry, Melody" userId="31bd6066-c510-4faa-ad29-e552a3d0ff26" providerId="ADAL" clId="{F517373F-4795-4BBA-9150-E8D87A983DE0}" dt="2020-10-19T02:02:26.942" v="13861" actId="478"/>
          <ac:spMkLst>
            <pc:docMk/>
            <pc:sldMk cId="1158271890" sldId="970"/>
            <ac:spMk id="10" creationId="{CC159325-76F3-408C-A175-78E7ECB83725}"/>
          </ac:spMkLst>
        </pc:spChg>
        <pc:picChg chg="add del">
          <ac:chgData name="Berry, Melody" userId="31bd6066-c510-4faa-ad29-e552a3d0ff26" providerId="ADAL" clId="{F517373F-4795-4BBA-9150-E8D87A983DE0}" dt="2020-10-19T02:02:25.098" v="13860" actId="478"/>
          <ac:picMkLst>
            <pc:docMk/>
            <pc:sldMk cId="1158271890" sldId="970"/>
            <ac:picMk id="5" creationId="{86CAF6B7-E7B2-4C04-89ED-CE0DFE95D9F5}"/>
          </ac:picMkLst>
        </pc:picChg>
      </pc:sldChg>
      <pc:sldChg chg="del">
        <pc:chgData name="Berry, Melody" userId="31bd6066-c510-4faa-ad29-e552a3d0ff26" providerId="ADAL" clId="{F517373F-4795-4BBA-9150-E8D87A983DE0}" dt="2020-10-19T02:10:19.353" v="14037" actId="2696"/>
        <pc:sldMkLst>
          <pc:docMk/>
          <pc:sldMk cId="2760686753" sldId="971"/>
        </pc:sldMkLst>
      </pc:sldChg>
      <pc:sldChg chg="addSp delSp modSp ord modTransition">
        <pc:chgData name="Berry, Melody" userId="31bd6066-c510-4faa-ad29-e552a3d0ff26" providerId="ADAL" clId="{F517373F-4795-4BBA-9150-E8D87A983DE0}" dt="2020-10-25T20:26:18.079" v="24303"/>
        <pc:sldMkLst>
          <pc:docMk/>
          <pc:sldMk cId="2828130447" sldId="987"/>
        </pc:sldMkLst>
        <pc:spChg chg="mod">
          <ac:chgData name="Berry, Melody" userId="31bd6066-c510-4faa-ad29-e552a3d0ff26" providerId="ADAL" clId="{F517373F-4795-4BBA-9150-E8D87A983DE0}" dt="2020-10-19T03:45:01.764" v="16539" actId="20577"/>
          <ac:spMkLst>
            <pc:docMk/>
            <pc:sldMk cId="2828130447" sldId="987"/>
            <ac:spMk id="2" creationId="{D867BEDA-345A-4280-81B3-22619785CF20}"/>
          </ac:spMkLst>
        </pc:spChg>
        <pc:spChg chg="del">
          <ac:chgData name="Berry, Melody" userId="31bd6066-c510-4faa-ad29-e552a3d0ff26" providerId="ADAL" clId="{F517373F-4795-4BBA-9150-E8D87A983DE0}" dt="2020-10-19T03:23:25.588" v="15596" actId="478"/>
          <ac:spMkLst>
            <pc:docMk/>
            <pc:sldMk cId="2828130447" sldId="987"/>
            <ac:spMk id="3" creationId="{C152407D-C2A0-4C98-91D7-462EAE42EF7D}"/>
          </ac:spMkLst>
        </pc:spChg>
        <pc:spChg chg="del">
          <ac:chgData name="Berry, Melody" userId="31bd6066-c510-4faa-ad29-e552a3d0ff26" providerId="ADAL" clId="{F517373F-4795-4BBA-9150-E8D87A983DE0}" dt="2020-10-19T03:23:28.318" v="15597" actId="478"/>
          <ac:spMkLst>
            <pc:docMk/>
            <pc:sldMk cId="2828130447" sldId="987"/>
            <ac:spMk id="13" creationId="{EF44883A-21AA-41E6-A387-6B69DF5519FB}"/>
          </ac:spMkLst>
        </pc:spChg>
        <pc:spChg chg="del">
          <ac:chgData name="Berry, Melody" userId="31bd6066-c510-4faa-ad29-e552a3d0ff26" providerId="ADAL" clId="{F517373F-4795-4BBA-9150-E8D87A983DE0}" dt="2020-10-19T03:23:28.318" v="15597" actId="478"/>
          <ac:spMkLst>
            <pc:docMk/>
            <pc:sldMk cId="2828130447" sldId="987"/>
            <ac:spMk id="14" creationId="{EA86F3E6-99C7-41B9-956C-B05EE8386D31}"/>
          </ac:spMkLst>
        </pc:spChg>
        <pc:spChg chg="add mod">
          <ac:chgData name="Berry, Melody" userId="31bd6066-c510-4faa-ad29-e552a3d0ff26" providerId="ADAL" clId="{F517373F-4795-4BBA-9150-E8D87A983DE0}" dt="2020-10-19T03:45:56.494" v="16635" actId="114"/>
          <ac:spMkLst>
            <pc:docMk/>
            <pc:sldMk cId="2828130447" sldId="987"/>
            <ac:spMk id="15" creationId="{B3D38CBC-3248-46CA-90D9-7C945A9A9003}"/>
          </ac:spMkLst>
        </pc:spChg>
        <pc:spChg chg="add del">
          <ac:chgData name="Berry, Melody" userId="31bd6066-c510-4faa-ad29-e552a3d0ff26" providerId="ADAL" clId="{F517373F-4795-4BBA-9150-E8D87A983DE0}" dt="2020-10-19T03:31:32.074" v="15907" actId="478"/>
          <ac:spMkLst>
            <pc:docMk/>
            <pc:sldMk cId="2828130447" sldId="987"/>
            <ac:spMk id="16" creationId="{2199FE82-7C54-4C25-A04F-BF5BB6E8C26D}"/>
          </ac:spMkLst>
        </pc:spChg>
        <pc:grpChg chg="del">
          <ac:chgData name="Berry, Melody" userId="31bd6066-c510-4faa-ad29-e552a3d0ff26" providerId="ADAL" clId="{F517373F-4795-4BBA-9150-E8D87A983DE0}" dt="2020-10-19T03:23:28.318" v="15597" actId="478"/>
          <ac:grpSpMkLst>
            <pc:docMk/>
            <pc:sldMk cId="2828130447" sldId="987"/>
            <ac:grpSpMk id="7" creationId="{46529C11-55F8-4750-B349-CBE494BF7610}"/>
          </ac:grpSpMkLst>
        </pc:grpChg>
        <pc:picChg chg="add del mod">
          <ac:chgData name="Berry, Melody" userId="31bd6066-c510-4faa-ad29-e552a3d0ff26" providerId="ADAL" clId="{F517373F-4795-4BBA-9150-E8D87A983DE0}" dt="2020-10-19T03:27:39.631" v="15643" actId="478"/>
          <ac:picMkLst>
            <pc:docMk/>
            <pc:sldMk cId="2828130447" sldId="987"/>
            <ac:picMk id="5" creationId="{B201C341-B08C-4E62-9A54-3031450D0BAA}"/>
          </ac:picMkLst>
        </pc:picChg>
        <pc:picChg chg="add del mod">
          <ac:chgData name="Berry, Melody" userId="31bd6066-c510-4faa-ad29-e552a3d0ff26" providerId="ADAL" clId="{F517373F-4795-4BBA-9150-E8D87A983DE0}" dt="2020-10-19T03:31:01.075" v="15897" actId="478"/>
          <ac:picMkLst>
            <pc:docMk/>
            <pc:sldMk cId="2828130447" sldId="987"/>
            <ac:picMk id="8" creationId="{4F549842-DE92-4F95-A9B6-C9DD0B6311BD}"/>
          </ac:picMkLst>
        </pc:picChg>
        <pc:picChg chg="del">
          <ac:chgData name="Berry, Melody" userId="31bd6066-c510-4faa-ad29-e552a3d0ff26" providerId="ADAL" clId="{F517373F-4795-4BBA-9150-E8D87A983DE0}" dt="2020-10-19T03:23:24.222" v="15595" actId="478"/>
          <ac:picMkLst>
            <pc:docMk/>
            <pc:sldMk cId="2828130447" sldId="987"/>
            <ac:picMk id="9" creationId="{D7E2C6D1-3FC1-42AD-BF4B-DE06CCC6743D}"/>
          </ac:picMkLst>
        </pc:picChg>
        <pc:picChg chg="add mod">
          <ac:chgData name="Berry, Melody" userId="31bd6066-c510-4faa-ad29-e552a3d0ff26" providerId="ADAL" clId="{F517373F-4795-4BBA-9150-E8D87A983DE0}" dt="2020-10-19T03:31:07.891" v="15899" actId="1076"/>
          <ac:picMkLst>
            <pc:docMk/>
            <pc:sldMk cId="2828130447" sldId="987"/>
            <ac:picMk id="10" creationId="{B9958374-C08B-4EBE-A787-D07FCBCBE41B}"/>
          </ac:picMkLst>
        </pc:picChg>
        <pc:picChg chg="add del">
          <ac:chgData name="Berry, Melody" userId="31bd6066-c510-4faa-ad29-e552a3d0ff26" providerId="ADAL" clId="{F517373F-4795-4BBA-9150-E8D87A983DE0}" dt="2020-10-19T03:31:25.324" v="15905"/>
          <ac:picMkLst>
            <pc:docMk/>
            <pc:sldMk cId="2828130447" sldId="987"/>
            <ac:picMk id="12" creationId="{F90A8322-CCD9-4F02-8B47-310BDAD443B8}"/>
          </ac:picMkLst>
        </pc:picChg>
      </pc:sldChg>
      <pc:sldChg chg="del">
        <pc:chgData name="Berry, Melody" userId="31bd6066-c510-4faa-ad29-e552a3d0ff26" providerId="ADAL" clId="{F517373F-4795-4BBA-9150-E8D87A983DE0}" dt="2020-10-19T02:11:16.026" v="14046" actId="2696"/>
        <pc:sldMkLst>
          <pc:docMk/>
          <pc:sldMk cId="3885490438" sldId="1003"/>
        </pc:sldMkLst>
      </pc:sldChg>
      <pc:sldChg chg="del">
        <pc:chgData name="Berry, Melody" userId="31bd6066-c510-4faa-ad29-e552a3d0ff26" providerId="ADAL" clId="{F517373F-4795-4BBA-9150-E8D87A983DE0}" dt="2020-10-17T23:20:01.008" v="1270" actId="2696"/>
        <pc:sldMkLst>
          <pc:docMk/>
          <pc:sldMk cId="3222740126" sldId="1004"/>
        </pc:sldMkLst>
      </pc:sldChg>
      <pc:sldChg chg="addSp delSp modSp add del modTransition setBg delDesignElem">
        <pc:chgData name="Berry, Melody" userId="31bd6066-c510-4faa-ad29-e552a3d0ff26" providerId="ADAL" clId="{F517373F-4795-4BBA-9150-E8D87A983DE0}" dt="2020-10-25T20:26:18.079" v="24303"/>
        <pc:sldMkLst>
          <pc:docMk/>
          <pc:sldMk cId="901318877" sldId="1006"/>
        </pc:sldMkLst>
        <pc:spChg chg="add del">
          <ac:chgData name="Berry, Melody" userId="31bd6066-c510-4faa-ad29-e552a3d0ff26" providerId="ADAL" clId="{F517373F-4795-4BBA-9150-E8D87A983DE0}" dt="2020-10-17T22:29:14.828" v="352"/>
          <ac:spMkLst>
            <pc:docMk/>
            <pc:sldMk cId="901318877" sldId="1006"/>
            <ac:spMk id="13" creationId="{68575C10-8187-4AC4-AD72-C754EAFD2867}"/>
          </ac:spMkLst>
        </pc:spChg>
        <pc:graphicFrameChg chg="mod">
          <ac:chgData name="Berry, Melody" userId="31bd6066-c510-4faa-ad29-e552a3d0ff26" providerId="ADAL" clId="{F517373F-4795-4BBA-9150-E8D87A983DE0}" dt="2020-10-17T22:30:45.892" v="387" actId="20577"/>
          <ac:graphicFrameMkLst>
            <pc:docMk/>
            <pc:sldMk cId="901318877" sldId="1006"/>
            <ac:graphicFrameMk id="9" creationId="{81E5DA7B-E4A1-4997-BC5C-1F368CD5A0BA}"/>
          </ac:graphicFrameMkLst>
        </pc:graphicFrameChg>
        <pc:cxnChg chg="add del">
          <ac:chgData name="Berry, Melody" userId="31bd6066-c510-4faa-ad29-e552a3d0ff26" providerId="ADAL" clId="{F517373F-4795-4BBA-9150-E8D87A983DE0}" dt="2020-10-17T22:29:14.828" v="352"/>
          <ac:cxnSpMkLst>
            <pc:docMk/>
            <pc:sldMk cId="901318877" sldId="1006"/>
            <ac:cxnSpMk id="15" creationId="{74E776C9-ED67-41B7-B3A3-4DF76EF3ACEE}"/>
          </ac:cxnSpMkLst>
        </pc:cxnChg>
      </pc:sldChg>
      <pc:sldChg chg="del">
        <pc:chgData name="Berry, Melody" userId="31bd6066-c510-4faa-ad29-e552a3d0ff26" providerId="ADAL" clId="{F517373F-4795-4BBA-9150-E8D87A983DE0}" dt="2020-10-19T02:01:35.672" v="13854" actId="2696"/>
        <pc:sldMkLst>
          <pc:docMk/>
          <pc:sldMk cId="3204872889" sldId="1007"/>
        </pc:sldMkLst>
      </pc:sldChg>
      <pc:sldChg chg="del">
        <pc:chgData name="Berry, Melody" userId="31bd6066-c510-4faa-ad29-e552a3d0ff26" providerId="ADAL" clId="{F517373F-4795-4BBA-9150-E8D87A983DE0}" dt="2020-10-18T04:06:02.337" v="3821" actId="2696"/>
        <pc:sldMkLst>
          <pc:docMk/>
          <pc:sldMk cId="3935939066" sldId="1008"/>
        </pc:sldMkLst>
      </pc:sldChg>
      <pc:sldChg chg="addSp delSp modSp del">
        <pc:chgData name="Berry, Melody" userId="31bd6066-c510-4faa-ad29-e552a3d0ff26" providerId="ADAL" clId="{F517373F-4795-4BBA-9150-E8D87A983DE0}" dt="2020-10-23T03:03:46.841" v="22330" actId="2696"/>
        <pc:sldMkLst>
          <pc:docMk/>
          <pc:sldMk cId="3196539671" sldId="1009"/>
        </pc:sldMkLst>
        <pc:spChg chg="mod">
          <ac:chgData name="Berry, Melody" userId="31bd6066-c510-4faa-ad29-e552a3d0ff26" providerId="ADAL" clId="{F517373F-4795-4BBA-9150-E8D87A983DE0}" dt="2020-10-19T02:16:53.826" v="14084" actId="1076"/>
          <ac:spMkLst>
            <pc:docMk/>
            <pc:sldMk cId="3196539671" sldId="1009"/>
            <ac:spMk id="2" creationId="{85D3AF01-6970-4636-86BF-52A545E0D309}"/>
          </ac:spMkLst>
        </pc:spChg>
        <pc:spChg chg="del">
          <ac:chgData name="Berry, Melody" userId="31bd6066-c510-4faa-ad29-e552a3d0ff26" providerId="ADAL" clId="{F517373F-4795-4BBA-9150-E8D87A983DE0}" dt="2020-10-19T02:12:45.892" v="14050" actId="478"/>
          <ac:spMkLst>
            <pc:docMk/>
            <pc:sldMk cId="3196539671" sldId="1009"/>
            <ac:spMk id="3" creationId="{A2CC76F9-F26A-4CF7-89C4-A4D89207172C}"/>
          </ac:spMkLst>
        </pc:spChg>
        <pc:spChg chg="add mod">
          <ac:chgData name="Berry, Melody" userId="31bd6066-c510-4faa-ad29-e552a3d0ff26" providerId="ADAL" clId="{F517373F-4795-4BBA-9150-E8D87A983DE0}" dt="2020-10-19T02:23:27.191" v="14329" actId="6549"/>
          <ac:spMkLst>
            <pc:docMk/>
            <pc:sldMk cId="3196539671" sldId="1009"/>
            <ac:spMk id="7" creationId="{BE0933EF-1D3E-473A-9393-5A447AC71776}"/>
          </ac:spMkLst>
        </pc:spChg>
        <pc:picChg chg="add mod">
          <ac:chgData name="Berry, Melody" userId="31bd6066-c510-4faa-ad29-e552a3d0ff26" providerId="ADAL" clId="{F517373F-4795-4BBA-9150-E8D87A983DE0}" dt="2020-10-19T02:22:53.486" v="14327" actId="1076"/>
          <ac:picMkLst>
            <pc:docMk/>
            <pc:sldMk cId="3196539671" sldId="1009"/>
            <ac:picMk id="4" creationId="{6719793A-8D55-4D5C-AF12-CB8C35CA6C6D}"/>
          </ac:picMkLst>
        </pc:picChg>
        <pc:picChg chg="add del mod modCrop">
          <ac:chgData name="Berry, Melody" userId="31bd6066-c510-4faa-ad29-e552a3d0ff26" providerId="ADAL" clId="{F517373F-4795-4BBA-9150-E8D87A983DE0}" dt="2020-10-19T02:18:39.718" v="14094" actId="478"/>
          <ac:picMkLst>
            <pc:docMk/>
            <pc:sldMk cId="3196539671" sldId="1009"/>
            <ac:picMk id="5" creationId="{966A36B8-95C0-418A-A077-4CD50F12822F}"/>
          </ac:picMkLst>
        </pc:picChg>
        <pc:picChg chg="add mod">
          <ac:chgData name="Berry, Melody" userId="31bd6066-c510-4faa-ad29-e552a3d0ff26" providerId="ADAL" clId="{F517373F-4795-4BBA-9150-E8D87A983DE0}" dt="2020-10-19T02:21:56.588" v="14325" actId="1076"/>
          <ac:picMkLst>
            <pc:docMk/>
            <pc:sldMk cId="3196539671" sldId="1009"/>
            <ac:picMk id="6" creationId="{A693A9B5-5C40-43EE-A023-404ACF223962}"/>
          </ac:picMkLst>
        </pc:picChg>
      </pc:sldChg>
      <pc:sldChg chg="del">
        <pc:chgData name="Berry, Melody" userId="31bd6066-c510-4faa-ad29-e552a3d0ff26" providerId="ADAL" clId="{F517373F-4795-4BBA-9150-E8D87A983DE0}" dt="2020-10-18T17:43:32.784" v="5627" actId="2696"/>
        <pc:sldMkLst>
          <pc:docMk/>
          <pc:sldMk cId="1118657935" sldId="1013"/>
        </pc:sldMkLst>
      </pc:sldChg>
      <pc:sldChg chg="del">
        <pc:chgData name="Berry, Melody" userId="31bd6066-c510-4faa-ad29-e552a3d0ff26" providerId="ADAL" clId="{F517373F-4795-4BBA-9150-E8D87A983DE0}" dt="2020-10-18T18:50:48.856" v="7134" actId="2696"/>
        <pc:sldMkLst>
          <pc:docMk/>
          <pc:sldMk cId="3553201339" sldId="1014"/>
        </pc:sldMkLst>
      </pc:sldChg>
      <pc:sldChg chg="del">
        <pc:chgData name="Berry, Melody" userId="31bd6066-c510-4faa-ad29-e552a3d0ff26" providerId="ADAL" clId="{F517373F-4795-4BBA-9150-E8D87A983DE0}" dt="2020-10-18T23:58:48.177" v="11764" actId="2696"/>
        <pc:sldMkLst>
          <pc:docMk/>
          <pc:sldMk cId="3832529746" sldId="1015"/>
        </pc:sldMkLst>
      </pc:sldChg>
      <pc:sldChg chg="add del">
        <pc:chgData name="Berry, Melody" userId="31bd6066-c510-4faa-ad29-e552a3d0ff26" providerId="ADAL" clId="{F517373F-4795-4BBA-9150-E8D87A983DE0}" dt="2020-10-18T23:59:02.807" v="11767" actId="2696"/>
        <pc:sldMkLst>
          <pc:docMk/>
          <pc:sldMk cId="552572744" sldId="1016"/>
        </pc:sldMkLst>
      </pc:sldChg>
      <pc:sldChg chg="del">
        <pc:chgData name="Berry, Melody" userId="31bd6066-c510-4faa-ad29-e552a3d0ff26" providerId="ADAL" clId="{F517373F-4795-4BBA-9150-E8D87A983DE0}" dt="2020-10-19T00:01:36.714" v="11877" actId="2696"/>
        <pc:sldMkLst>
          <pc:docMk/>
          <pc:sldMk cId="876534536" sldId="1017"/>
        </pc:sldMkLst>
      </pc:sldChg>
      <pc:sldChg chg="del">
        <pc:chgData name="Berry, Melody" userId="31bd6066-c510-4faa-ad29-e552a3d0ff26" providerId="ADAL" clId="{F517373F-4795-4BBA-9150-E8D87A983DE0}" dt="2020-10-19T00:01:41.178" v="11878" actId="2696"/>
        <pc:sldMkLst>
          <pc:docMk/>
          <pc:sldMk cId="257131999" sldId="1018"/>
        </pc:sldMkLst>
      </pc:sldChg>
      <pc:sldChg chg="add del">
        <pc:chgData name="Berry, Melody" userId="31bd6066-c510-4faa-ad29-e552a3d0ff26" providerId="ADAL" clId="{F517373F-4795-4BBA-9150-E8D87A983DE0}" dt="2020-10-19T00:09:20.220" v="12022" actId="2696"/>
        <pc:sldMkLst>
          <pc:docMk/>
          <pc:sldMk cId="303568717" sldId="1019"/>
        </pc:sldMkLst>
      </pc:sldChg>
      <pc:sldChg chg="del">
        <pc:chgData name="Berry, Melody" userId="31bd6066-c510-4faa-ad29-e552a3d0ff26" providerId="ADAL" clId="{F517373F-4795-4BBA-9150-E8D87A983DE0}" dt="2020-10-19T00:09:29.172" v="12024" actId="2696"/>
        <pc:sldMkLst>
          <pc:docMk/>
          <pc:sldMk cId="705376593" sldId="1020"/>
        </pc:sldMkLst>
      </pc:sldChg>
      <pc:sldChg chg="del">
        <pc:chgData name="Berry, Melody" userId="31bd6066-c510-4faa-ad29-e552a3d0ff26" providerId="ADAL" clId="{F517373F-4795-4BBA-9150-E8D87A983DE0}" dt="2020-10-19T00:09:34.599" v="12025" actId="2696"/>
        <pc:sldMkLst>
          <pc:docMk/>
          <pc:sldMk cId="726759022" sldId="1021"/>
        </pc:sldMkLst>
      </pc:sldChg>
      <pc:sldChg chg="addSp delSp modSp modTransition">
        <pc:chgData name="Berry, Melody" userId="31bd6066-c510-4faa-ad29-e552a3d0ff26" providerId="ADAL" clId="{F517373F-4795-4BBA-9150-E8D87A983DE0}" dt="2020-10-25T20:26:18.079" v="24303"/>
        <pc:sldMkLst>
          <pc:docMk/>
          <pc:sldMk cId="3158418009" sldId="1021"/>
        </pc:sldMkLst>
        <pc:spChg chg="add del mod">
          <ac:chgData name="Berry, Melody" userId="31bd6066-c510-4faa-ad29-e552a3d0ff26" providerId="ADAL" clId="{F517373F-4795-4BBA-9150-E8D87A983DE0}" dt="2020-10-23T04:26:46.873" v="23008" actId="478"/>
          <ac:spMkLst>
            <pc:docMk/>
            <pc:sldMk cId="3158418009" sldId="1021"/>
            <ac:spMk id="4" creationId="{A23C5469-C32B-4258-973D-9FDFE7A55A75}"/>
          </ac:spMkLst>
        </pc:spChg>
        <pc:spChg chg="mod">
          <ac:chgData name="Berry, Melody" userId="31bd6066-c510-4faa-ad29-e552a3d0ff26" providerId="ADAL" clId="{F517373F-4795-4BBA-9150-E8D87A983DE0}" dt="2020-10-23T04:26:58.256" v="23013" actId="1076"/>
          <ac:spMkLst>
            <pc:docMk/>
            <pc:sldMk cId="3158418009" sldId="1021"/>
            <ac:spMk id="5" creationId="{3A96D9EB-6805-41B0-8B9D-8ECF04AD3F07}"/>
          </ac:spMkLst>
        </pc:spChg>
        <pc:spChg chg="add mod">
          <ac:chgData name="Berry, Melody" userId="31bd6066-c510-4faa-ad29-e552a3d0ff26" providerId="ADAL" clId="{F517373F-4795-4BBA-9150-E8D87A983DE0}" dt="2020-10-23T04:26:56.185" v="23012" actId="27636"/>
          <ac:spMkLst>
            <pc:docMk/>
            <pc:sldMk cId="3158418009" sldId="1021"/>
            <ac:spMk id="7" creationId="{7AF783A5-3A09-4723-8235-3493068A0413}"/>
          </ac:spMkLst>
        </pc:spChg>
        <pc:spChg chg="del">
          <ac:chgData name="Berry, Melody" userId="31bd6066-c510-4faa-ad29-e552a3d0ff26" providerId="ADAL" clId="{F517373F-4795-4BBA-9150-E8D87A983DE0}" dt="2020-10-23T04:26:43.572" v="23005" actId="478"/>
          <ac:spMkLst>
            <pc:docMk/>
            <pc:sldMk cId="3158418009" sldId="1021"/>
            <ac:spMk id="18" creationId="{5438638C-38DB-4E84-A474-0DF67891AFC8}"/>
          </ac:spMkLst>
        </pc:spChg>
      </pc:sldChg>
      <pc:sldChg chg="del">
        <pc:chgData name="Berry, Melody" userId="31bd6066-c510-4faa-ad29-e552a3d0ff26" providerId="ADAL" clId="{F517373F-4795-4BBA-9150-E8D87A983DE0}" dt="2020-10-19T00:09:44.304" v="12026" actId="2696"/>
        <pc:sldMkLst>
          <pc:docMk/>
          <pc:sldMk cId="1213459501" sldId="1022"/>
        </pc:sldMkLst>
      </pc:sldChg>
      <pc:sldChg chg="del">
        <pc:chgData name="Berry, Melody" userId="31bd6066-c510-4faa-ad29-e552a3d0ff26" providerId="ADAL" clId="{F517373F-4795-4BBA-9150-E8D87A983DE0}" dt="2020-10-21T15:54:36.560" v="19847" actId="2696"/>
        <pc:sldMkLst>
          <pc:docMk/>
          <pc:sldMk cId="1696876004" sldId="1023"/>
        </pc:sldMkLst>
      </pc:sldChg>
      <pc:sldChg chg="del">
        <pc:chgData name="Berry, Melody" userId="31bd6066-c510-4faa-ad29-e552a3d0ff26" providerId="ADAL" clId="{F517373F-4795-4BBA-9150-E8D87A983DE0}" dt="2020-10-19T00:09:26.482" v="12023" actId="2696"/>
        <pc:sldMkLst>
          <pc:docMk/>
          <pc:sldMk cId="2208172725" sldId="1023"/>
        </pc:sldMkLst>
      </pc:sldChg>
      <pc:sldChg chg="del">
        <pc:chgData name="Berry, Melody" userId="31bd6066-c510-4faa-ad29-e552a3d0ff26" providerId="ADAL" clId="{F517373F-4795-4BBA-9150-E8D87A983DE0}" dt="2020-10-19T00:09:47.222" v="12027" actId="2696"/>
        <pc:sldMkLst>
          <pc:docMk/>
          <pc:sldMk cId="410152728" sldId="1024"/>
        </pc:sldMkLst>
      </pc:sldChg>
      <pc:sldChg chg="del">
        <pc:chgData name="Berry, Melody" userId="31bd6066-c510-4faa-ad29-e552a3d0ff26" providerId="ADAL" clId="{F517373F-4795-4BBA-9150-E8D87A983DE0}" dt="2020-10-21T15:54:39.534" v="19848" actId="2696"/>
        <pc:sldMkLst>
          <pc:docMk/>
          <pc:sldMk cId="3057300850" sldId="1024"/>
        </pc:sldMkLst>
      </pc:sldChg>
      <pc:sldChg chg="del">
        <pc:chgData name="Berry, Melody" userId="31bd6066-c510-4faa-ad29-e552a3d0ff26" providerId="ADAL" clId="{F517373F-4795-4BBA-9150-E8D87A983DE0}" dt="2020-10-18T03:45:40.277" v="3580" actId="2696"/>
        <pc:sldMkLst>
          <pc:docMk/>
          <pc:sldMk cId="257267664" sldId="1025"/>
        </pc:sldMkLst>
      </pc:sldChg>
      <pc:sldChg chg="del">
        <pc:chgData name="Berry, Melody" userId="31bd6066-c510-4faa-ad29-e552a3d0ff26" providerId="ADAL" clId="{F517373F-4795-4BBA-9150-E8D87A983DE0}" dt="2020-10-20T03:56:30.311" v="17161" actId="2696"/>
        <pc:sldMkLst>
          <pc:docMk/>
          <pc:sldMk cId="3398783107" sldId="1026"/>
        </pc:sldMkLst>
      </pc:sldChg>
      <pc:sldChg chg="del">
        <pc:chgData name="Berry, Melody" userId="31bd6066-c510-4faa-ad29-e552a3d0ff26" providerId="ADAL" clId="{F517373F-4795-4BBA-9150-E8D87A983DE0}" dt="2020-10-19T00:09:48.266" v="12028" actId="2696"/>
        <pc:sldMkLst>
          <pc:docMk/>
          <pc:sldMk cId="3532798767" sldId="1026"/>
        </pc:sldMkLst>
      </pc:sldChg>
      <pc:sldChg chg="addSp delSp modSp modTransition">
        <pc:chgData name="Berry, Melody" userId="31bd6066-c510-4faa-ad29-e552a3d0ff26" providerId="ADAL" clId="{F517373F-4795-4BBA-9150-E8D87A983DE0}" dt="2020-10-25T20:26:18.079" v="24303"/>
        <pc:sldMkLst>
          <pc:docMk/>
          <pc:sldMk cId="2647629805" sldId="1027"/>
        </pc:sldMkLst>
        <pc:spChg chg="add del mod">
          <ac:chgData name="Berry, Melody" userId="31bd6066-c510-4faa-ad29-e552a3d0ff26" providerId="ADAL" clId="{F517373F-4795-4BBA-9150-E8D87A983DE0}" dt="2020-10-23T04:26:16.641" v="22998" actId="478"/>
          <ac:spMkLst>
            <pc:docMk/>
            <pc:sldMk cId="2647629805" sldId="1027"/>
            <ac:spMk id="4" creationId="{534B7060-D2CB-49C6-8A35-E291D0D534E8}"/>
          </ac:spMkLst>
        </pc:spChg>
        <pc:spChg chg="mod">
          <ac:chgData name="Berry, Melody" userId="31bd6066-c510-4faa-ad29-e552a3d0ff26" providerId="ADAL" clId="{F517373F-4795-4BBA-9150-E8D87A983DE0}" dt="2020-10-23T04:26:34.782" v="23004" actId="1076"/>
          <ac:spMkLst>
            <pc:docMk/>
            <pc:sldMk cId="2647629805" sldId="1027"/>
            <ac:spMk id="5" creationId="{3A96D9EB-6805-41B0-8B9D-8ECF04AD3F07}"/>
          </ac:spMkLst>
        </pc:spChg>
        <pc:spChg chg="add mod">
          <ac:chgData name="Berry, Melody" userId="31bd6066-c510-4faa-ad29-e552a3d0ff26" providerId="ADAL" clId="{F517373F-4795-4BBA-9150-E8D87A983DE0}" dt="2020-10-23T04:26:27.210" v="23003" actId="14100"/>
          <ac:spMkLst>
            <pc:docMk/>
            <pc:sldMk cId="2647629805" sldId="1027"/>
            <ac:spMk id="7" creationId="{05D29BA4-E0C1-460B-8E51-6823346A3271}"/>
          </ac:spMkLst>
        </pc:spChg>
        <pc:spChg chg="del">
          <ac:chgData name="Berry, Melody" userId="31bd6066-c510-4faa-ad29-e552a3d0ff26" providerId="ADAL" clId="{F517373F-4795-4BBA-9150-E8D87A983DE0}" dt="2020-10-23T04:26:14.771" v="22997" actId="478"/>
          <ac:spMkLst>
            <pc:docMk/>
            <pc:sldMk cId="2647629805" sldId="1027"/>
            <ac:spMk id="18" creationId="{5438638C-38DB-4E84-A474-0DF67891AFC8}"/>
          </ac:spMkLst>
        </pc:spChg>
        <pc:picChg chg="mod">
          <ac:chgData name="Berry, Melody" userId="31bd6066-c510-4faa-ad29-e552a3d0ff26" providerId="ADAL" clId="{F517373F-4795-4BBA-9150-E8D87A983DE0}" dt="2020-10-23T03:44:54.626" v="22591" actId="14100"/>
          <ac:picMkLst>
            <pc:docMk/>
            <pc:sldMk cId="2647629805" sldId="1027"/>
            <ac:picMk id="2" creationId="{BE9F91FB-92FA-4E7E-B61D-900889A31F9E}"/>
          </ac:picMkLst>
        </pc:picChg>
      </pc:sldChg>
      <pc:sldChg chg="del">
        <pc:chgData name="Berry, Melody" userId="31bd6066-c510-4faa-ad29-e552a3d0ff26" providerId="ADAL" clId="{F517373F-4795-4BBA-9150-E8D87A983DE0}" dt="2020-10-19T00:09:52.749" v="12029" actId="2696"/>
        <pc:sldMkLst>
          <pc:docMk/>
          <pc:sldMk cId="4118790" sldId="1028"/>
        </pc:sldMkLst>
      </pc:sldChg>
      <pc:sldChg chg="addSp delSp modSp modTransition">
        <pc:chgData name="Berry, Melody" userId="31bd6066-c510-4faa-ad29-e552a3d0ff26" providerId="ADAL" clId="{F517373F-4795-4BBA-9150-E8D87A983DE0}" dt="2020-10-25T20:26:18.079" v="24303"/>
        <pc:sldMkLst>
          <pc:docMk/>
          <pc:sldMk cId="4119957392" sldId="1029"/>
        </pc:sldMkLst>
        <pc:spChg chg="mod">
          <ac:chgData name="Berry, Melody" userId="31bd6066-c510-4faa-ad29-e552a3d0ff26" providerId="ADAL" clId="{F517373F-4795-4BBA-9150-E8D87A983DE0}" dt="2020-10-20T02:38:16.295" v="16990"/>
          <ac:spMkLst>
            <pc:docMk/>
            <pc:sldMk cId="4119957392" sldId="1029"/>
            <ac:spMk id="2" creationId="{6034C208-2312-4980-A953-870415FFA32F}"/>
          </ac:spMkLst>
        </pc:spChg>
        <pc:spChg chg="add mod">
          <ac:chgData name="Berry, Melody" userId="31bd6066-c510-4faa-ad29-e552a3d0ff26" providerId="ADAL" clId="{F517373F-4795-4BBA-9150-E8D87A983DE0}" dt="2020-10-19T02:09:23.478" v="14007" actId="113"/>
          <ac:spMkLst>
            <pc:docMk/>
            <pc:sldMk cId="4119957392" sldId="1029"/>
            <ac:spMk id="8" creationId="{03846D1F-5D83-424D-A4C2-68CDC5CA16A2}"/>
          </ac:spMkLst>
        </pc:spChg>
        <pc:spChg chg="add mod">
          <ac:chgData name="Berry, Melody" userId="31bd6066-c510-4faa-ad29-e552a3d0ff26" providerId="ADAL" clId="{F517373F-4795-4BBA-9150-E8D87A983DE0}" dt="2020-10-19T01:10:18.665" v="12385" actId="20577"/>
          <ac:spMkLst>
            <pc:docMk/>
            <pc:sldMk cId="4119957392" sldId="1029"/>
            <ac:spMk id="9" creationId="{8C503EE7-4518-4CBE-A924-A59FFD4EEB3D}"/>
          </ac:spMkLst>
        </pc:spChg>
        <pc:spChg chg="add mod">
          <ac:chgData name="Berry, Melody" userId="31bd6066-c510-4faa-ad29-e552a3d0ff26" providerId="ADAL" clId="{F517373F-4795-4BBA-9150-E8D87A983DE0}" dt="2020-10-19T01:09:53.891" v="12378" actId="1076"/>
          <ac:spMkLst>
            <pc:docMk/>
            <pc:sldMk cId="4119957392" sldId="1029"/>
            <ac:spMk id="10" creationId="{2B5D8671-E761-4D1D-BE14-18135AB12F21}"/>
          </ac:spMkLst>
        </pc:spChg>
        <pc:spChg chg="add mod">
          <ac:chgData name="Berry, Melody" userId="31bd6066-c510-4faa-ad29-e552a3d0ff26" providerId="ADAL" clId="{F517373F-4795-4BBA-9150-E8D87A983DE0}" dt="2020-10-25T20:08:34.273" v="24277" actId="14100"/>
          <ac:spMkLst>
            <pc:docMk/>
            <pc:sldMk cId="4119957392" sldId="1029"/>
            <ac:spMk id="11" creationId="{7BA57B77-EFE1-4E94-94D2-D25B07B55688}"/>
          </ac:spMkLst>
        </pc:spChg>
        <pc:spChg chg="add mod ord">
          <ac:chgData name="Berry, Melody" userId="31bd6066-c510-4faa-ad29-e552a3d0ff26" providerId="ADAL" clId="{F517373F-4795-4BBA-9150-E8D87A983DE0}" dt="2020-10-19T02:03:08.481" v="13866" actId="14100"/>
          <ac:spMkLst>
            <pc:docMk/>
            <pc:sldMk cId="4119957392" sldId="1029"/>
            <ac:spMk id="17" creationId="{952C450F-D989-42AE-BCC8-57FAB35949D2}"/>
          </ac:spMkLst>
        </pc:spChg>
        <pc:spChg chg="add mod ord">
          <ac:chgData name="Berry, Melody" userId="31bd6066-c510-4faa-ad29-e552a3d0ff26" providerId="ADAL" clId="{F517373F-4795-4BBA-9150-E8D87A983DE0}" dt="2020-10-19T02:09:27.304" v="14008" actId="1076"/>
          <ac:spMkLst>
            <pc:docMk/>
            <pc:sldMk cId="4119957392" sldId="1029"/>
            <ac:spMk id="19" creationId="{A5BF7576-0D24-49E2-9990-5A99E01BF1C3}"/>
          </ac:spMkLst>
        </pc:spChg>
        <pc:spChg chg="add mod">
          <ac:chgData name="Berry, Melody" userId="31bd6066-c510-4faa-ad29-e552a3d0ff26" providerId="ADAL" clId="{F517373F-4795-4BBA-9150-E8D87A983DE0}" dt="2020-10-19T02:03:25.030" v="13870" actId="14100"/>
          <ac:spMkLst>
            <pc:docMk/>
            <pc:sldMk cId="4119957392" sldId="1029"/>
            <ac:spMk id="21" creationId="{E7F3555F-1AE8-46EB-8C65-D8B46E27C034}"/>
          </ac:spMkLst>
        </pc:spChg>
        <pc:spChg chg="add mod">
          <ac:chgData name="Berry, Melody" userId="31bd6066-c510-4faa-ad29-e552a3d0ff26" providerId="ADAL" clId="{F517373F-4795-4BBA-9150-E8D87A983DE0}" dt="2020-10-19T02:03:34.721" v="13873" actId="14100"/>
          <ac:spMkLst>
            <pc:docMk/>
            <pc:sldMk cId="4119957392" sldId="1029"/>
            <ac:spMk id="22" creationId="{87C50EE0-7C38-4A0D-B643-D5DC70E3CFAA}"/>
          </ac:spMkLst>
        </pc:spChg>
        <pc:picChg chg="add del mod">
          <ac:chgData name="Berry, Melody" userId="31bd6066-c510-4faa-ad29-e552a3d0ff26" providerId="ADAL" clId="{F517373F-4795-4BBA-9150-E8D87A983DE0}" dt="2020-10-19T01:06:48.081" v="12161" actId="478"/>
          <ac:picMkLst>
            <pc:docMk/>
            <pc:sldMk cId="4119957392" sldId="1029"/>
            <ac:picMk id="3" creationId="{777EF448-A881-46F6-B0B4-DB23E94F00C8}"/>
          </ac:picMkLst>
        </pc:picChg>
        <pc:picChg chg="add del mod">
          <ac:chgData name="Berry, Melody" userId="31bd6066-c510-4faa-ad29-e552a3d0ff26" providerId="ADAL" clId="{F517373F-4795-4BBA-9150-E8D87A983DE0}" dt="2020-10-19T01:06:46.338" v="12160" actId="478"/>
          <ac:picMkLst>
            <pc:docMk/>
            <pc:sldMk cId="4119957392" sldId="1029"/>
            <ac:picMk id="4" creationId="{8CDDA89A-46C2-4380-86F0-0391FD1E84BD}"/>
          </ac:picMkLst>
        </pc:picChg>
        <pc:picChg chg="add mod">
          <ac:chgData name="Berry, Melody" userId="31bd6066-c510-4faa-ad29-e552a3d0ff26" providerId="ADAL" clId="{F517373F-4795-4BBA-9150-E8D87A983DE0}" dt="2020-10-24T22:54:03.528" v="23419" actId="1440"/>
          <ac:picMkLst>
            <pc:docMk/>
            <pc:sldMk cId="4119957392" sldId="1029"/>
            <ac:picMk id="6" creationId="{536E5CF5-9C06-43AF-8374-C6295CFCF8AC}"/>
          </ac:picMkLst>
        </pc:picChg>
        <pc:picChg chg="del">
          <ac:chgData name="Berry, Melody" userId="31bd6066-c510-4faa-ad29-e552a3d0ff26" providerId="ADAL" clId="{F517373F-4795-4BBA-9150-E8D87A983DE0}" dt="2020-10-19T00:33:44.171" v="12030" actId="478"/>
          <ac:picMkLst>
            <pc:docMk/>
            <pc:sldMk cId="4119957392" sldId="1029"/>
            <ac:picMk id="7" creationId="{41995AF9-3F2A-487A-8C96-466C89815531}"/>
          </ac:picMkLst>
        </pc:picChg>
        <pc:picChg chg="add mod">
          <ac:chgData name="Berry, Melody" userId="31bd6066-c510-4faa-ad29-e552a3d0ff26" providerId="ADAL" clId="{F517373F-4795-4BBA-9150-E8D87A983DE0}" dt="2020-10-25T20:08:26.464" v="24276" actId="1440"/>
          <ac:picMkLst>
            <pc:docMk/>
            <pc:sldMk cId="4119957392" sldId="1029"/>
            <ac:picMk id="20" creationId="{C7B35E5D-62EF-4F74-AEE6-B64280D26D4F}"/>
          </ac:picMkLst>
        </pc:picChg>
        <pc:cxnChg chg="add mod">
          <ac:chgData name="Berry, Melody" userId="31bd6066-c510-4faa-ad29-e552a3d0ff26" providerId="ADAL" clId="{F517373F-4795-4BBA-9150-E8D87A983DE0}" dt="2020-10-19T01:10:06.171" v="12380" actId="1076"/>
          <ac:cxnSpMkLst>
            <pc:docMk/>
            <pc:sldMk cId="4119957392" sldId="1029"/>
            <ac:cxnSpMk id="12" creationId="{99DFCF73-6EA6-41D1-AAB1-F597005C9023}"/>
          </ac:cxnSpMkLst>
        </pc:cxnChg>
        <pc:cxnChg chg="add mod">
          <ac:chgData name="Berry, Melody" userId="31bd6066-c510-4faa-ad29-e552a3d0ff26" providerId="ADAL" clId="{F517373F-4795-4BBA-9150-E8D87A983DE0}" dt="2020-10-25T20:08:34.273" v="24277" actId="14100"/>
          <ac:cxnSpMkLst>
            <pc:docMk/>
            <pc:sldMk cId="4119957392" sldId="1029"/>
            <ac:cxnSpMk id="13" creationId="{0B9705BD-509D-4AFF-844A-91AEA85C3EBB}"/>
          </ac:cxnSpMkLst>
        </pc:cxnChg>
        <pc:cxnChg chg="add mod">
          <ac:chgData name="Berry, Melody" userId="31bd6066-c510-4faa-ad29-e552a3d0ff26" providerId="ADAL" clId="{F517373F-4795-4BBA-9150-E8D87A983DE0}" dt="2020-10-19T02:09:27.304" v="14008" actId="1076"/>
          <ac:cxnSpMkLst>
            <pc:docMk/>
            <pc:sldMk cId="4119957392" sldId="1029"/>
            <ac:cxnSpMk id="23" creationId="{325BAECB-AA9A-4BA8-89B0-1E023AD3A2F2}"/>
          </ac:cxnSpMkLst>
        </pc:cxnChg>
        <pc:cxnChg chg="add mod">
          <ac:chgData name="Berry, Melody" userId="31bd6066-c510-4faa-ad29-e552a3d0ff26" providerId="ADAL" clId="{F517373F-4795-4BBA-9150-E8D87A983DE0}" dt="2020-10-19T02:09:27.304" v="14008" actId="1076"/>
          <ac:cxnSpMkLst>
            <pc:docMk/>
            <pc:sldMk cId="4119957392" sldId="1029"/>
            <ac:cxnSpMk id="25" creationId="{3649AADE-3A8F-426B-9E45-1260C2A1FF3C}"/>
          </ac:cxnSpMkLst>
        </pc:cxnChg>
        <pc:cxnChg chg="add mod">
          <ac:chgData name="Berry, Melody" userId="31bd6066-c510-4faa-ad29-e552a3d0ff26" providerId="ADAL" clId="{F517373F-4795-4BBA-9150-E8D87A983DE0}" dt="2020-10-25T20:07:13.661" v="24275" actId="14100"/>
          <ac:cxnSpMkLst>
            <pc:docMk/>
            <pc:sldMk cId="4119957392" sldId="1029"/>
            <ac:cxnSpMk id="27" creationId="{2105CF1A-81AA-417B-829D-AE75F4F12E00}"/>
          </ac:cxnSpMkLst>
        </pc:cxnChg>
      </pc:sldChg>
      <pc:sldChg chg="del">
        <pc:chgData name="Berry, Melody" userId="31bd6066-c510-4faa-ad29-e552a3d0ff26" providerId="ADAL" clId="{F517373F-4795-4BBA-9150-E8D87A983DE0}" dt="2020-10-19T02:01:27.386" v="13852" actId="2696"/>
        <pc:sldMkLst>
          <pc:docMk/>
          <pc:sldMk cId="1673981681" sldId="1030"/>
        </pc:sldMkLst>
      </pc:sldChg>
      <pc:sldChg chg="del">
        <pc:chgData name="Berry, Melody" userId="31bd6066-c510-4faa-ad29-e552a3d0ff26" providerId="ADAL" clId="{F517373F-4795-4BBA-9150-E8D87A983DE0}" dt="2020-10-19T02:12:36.843" v="14049" actId="2696"/>
        <pc:sldMkLst>
          <pc:docMk/>
          <pc:sldMk cId="3991608996" sldId="1031"/>
        </pc:sldMkLst>
      </pc:sldChg>
      <pc:sldChg chg="del">
        <pc:chgData name="Berry, Melody" userId="31bd6066-c510-4faa-ad29-e552a3d0ff26" providerId="ADAL" clId="{F517373F-4795-4BBA-9150-E8D87A983DE0}" dt="2020-10-19T02:01:33.739" v="13853" actId="2696"/>
        <pc:sldMkLst>
          <pc:docMk/>
          <pc:sldMk cId="2832220088" sldId="1032"/>
        </pc:sldMkLst>
      </pc:sldChg>
      <pc:sldChg chg="addSp delSp modSp add del ord modTransition setBg delDesignElem">
        <pc:chgData name="Berry, Melody" userId="31bd6066-c510-4faa-ad29-e552a3d0ff26" providerId="ADAL" clId="{F517373F-4795-4BBA-9150-E8D87A983DE0}" dt="2020-10-25T20:26:18.079" v="24303"/>
        <pc:sldMkLst>
          <pc:docMk/>
          <pc:sldMk cId="4028942306" sldId="1033"/>
        </pc:sldMkLst>
        <pc:spChg chg="mod">
          <ac:chgData name="Berry, Melody" userId="31bd6066-c510-4faa-ad29-e552a3d0ff26" providerId="ADAL" clId="{F517373F-4795-4BBA-9150-E8D87A983DE0}" dt="2020-10-17T23:26:06.059" v="1457" actId="1076"/>
          <ac:spMkLst>
            <pc:docMk/>
            <pc:sldMk cId="4028942306" sldId="1033"/>
            <ac:spMk id="2" creationId="{2E88BB3A-6C4B-45DE-87BA-FFD88BD1E042}"/>
          </ac:spMkLst>
        </pc:spChg>
        <pc:spChg chg="add mod">
          <ac:chgData name="Berry, Melody" userId="31bd6066-c510-4faa-ad29-e552a3d0ff26" providerId="ADAL" clId="{F517373F-4795-4BBA-9150-E8D87A983DE0}" dt="2020-10-17T23:28:49.567" v="1497" actId="1076"/>
          <ac:spMkLst>
            <pc:docMk/>
            <pc:sldMk cId="4028942306" sldId="1033"/>
            <ac:spMk id="3" creationId="{2E0EE758-69B1-44AB-96DB-451F29258830}"/>
          </ac:spMkLst>
        </pc:spChg>
        <pc:spChg chg="del">
          <ac:chgData name="Berry, Melody" userId="31bd6066-c510-4faa-ad29-e552a3d0ff26" providerId="ADAL" clId="{F517373F-4795-4BBA-9150-E8D87A983DE0}" dt="2020-10-17T23:26:14.091" v="1459" actId="478"/>
          <ac:spMkLst>
            <pc:docMk/>
            <pc:sldMk cId="4028942306" sldId="1033"/>
            <ac:spMk id="4" creationId="{9103E5AA-B3BD-41F2-8AA4-5D172B75CF3E}"/>
          </ac:spMkLst>
        </pc:spChg>
        <pc:spChg chg="add mod">
          <ac:chgData name="Berry, Melody" userId="31bd6066-c510-4faa-ad29-e552a3d0ff26" providerId="ADAL" clId="{F517373F-4795-4BBA-9150-E8D87A983DE0}" dt="2020-10-17T23:28:49.567" v="1497" actId="1076"/>
          <ac:spMkLst>
            <pc:docMk/>
            <pc:sldMk cId="4028942306" sldId="1033"/>
            <ac:spMk id="6" creationId="{7AA6E8B1-5F6E-4F20-8020-0F23B6F359A4}"/>
          </ac:spMkLst>
        </pc:spChg>
        <pc:spChg chg="add del">
          <ac:chgData name="Berry, Melody" userId="31bd6066-c510-4faa-ad29-e552a3d0ff26" providerId="ADAL" clId="{F517373F-4795-4BBA-9150-E8D87A983DE0}" dt="2020-10-17T22:29:14.828" v="352"/>
          <ac:spMkLst>
            <pc:docMk/>
            <pc:sldMk cId="4028942306" sldId="1033"/>
            <ac:spMk id="17" creationId="{73C994B4-9721-4148-9EEC-6793CECDE8DD}"/>
          </ac:spMkLst>
        </pc:spChg>
        <pc:spChg chg="add del">
          <ac:chgData name="Berry, Melody" userId="31bd6066-c510-4faa-ad29-e552a3d0ff26" providerId="ADAL" clId="{F517373F-4795-4BBA-9150-E8D87A983DE0}" dt="2020-10-17T22:29:14.828" v="352"/>
          <ac:spMkLst>
            <pc:docMk/>
            <pc:sldMk cId="4028942306" sldId="1033"/>
            <ac:spMk id="19" creationId="{F9D95E49-763A-4886-B038-82F734740554}"/>
          </ac:spMkLst>
        </pc:spChg>
        <pc:spChg chg="add del">
          <ac:chgData name="Berry, Melody" userId="31bd6066-c510-4faa-ad29-e552a3d0ff26" providerId="ADAL" clId="{F517373F-4795-4BBA-9150-E8D87A983DE0}" dt="2020-10-17T22:29:14.828" v="352"/>
          <ac:spMkLst>
            <pc:docMk/>
            <pc:sldMk cId="4028942306" sldId="1033"/>
            <ac:spMk id="21" creationId="{99B60357-232D-4489-8786-BF4E4F74BA76}"/>
          </ac:spMkLst>
        </pc:spChg>
        <pc:spChg chg="add del">
          <ac:chgData name="Berry, Melody" userId="31bd6066-c510-4faa-ad29-e552a3d0ff26" providerId="ADAL" clId="{F517373F-4795-4BBA-9150-E8D87A983DE0}" dt="2020-10-17T22:29:14.828" v="352"/>
          <ac:spMkLst>
            <pc:docMk/>
            <pc:sldMk cId="4028942306" sldId="1033"/>
            <ac:spMk id="23" creationId="{28928A89-D0B3-42AC-80FB-CA7D445693CB}"/>
          </ac:spMkLst>
        </pc:spChg>
        <pc:picChg chg="mod">
          <ac:chgData name="Berry, Melody" userId="31bd6066-c510-4faa-ad29-e552a3d0ff26" providerId="ADAL" clId="{F517373F-4795-4BBA-9150-E8D87A983DE0}" dt="2020-10-17T23:28:49.567" v="1497" actId="1076"/>
          <ac:picMkLst>
            <pc:docMk/>
            <pc:sldMk cId="4028942306" sldId="1033"/>
            <ac:picMk id="5" creationId="{13293A5D-82ED-4682-9852-D2125250E5B3}"/>
          </ac:picMkLst>
        </pc:picChg>
        <pc:cxnChg chg="add del">
          <ac:chgData name="Berry, Melody" userId="31bd6066-c510-4faa-ad29-e552a3d0ff26" providerId="ADAL" clId="{F517373F-4795-4BBA-9150-E8D87A983DE0}" dt="2020-10-17T22:29:14.828" v="352"/>
          <ac:cxnSpMkLst>
            <pc:docMk/>
            <pc:sldMk cId="4028942306" sldId="1033"/>
            <ac:cxnSpMk id="25" creationId="{F085D7B9-E066-4923-8CB7-294BF306296A}"/>
          </ac:cxnSpMkLst>
        </pc:cxnChg>
        <pc:cxnChg chg="add del">
          <ac:chgData name="Berry, Melody" userId="31bd6066-c510-4faa-ad29-e552a3d0ff26" providerId="ADAL" clId="{F517373F-4795-4BBA-9150-E8D87A983DE0}" dt="2020-10-17T22:29:14.828" v="352"/>
          <ac:cxnSpMkLst>
            <pc:docMk/>
            <pc:sldMk cId="4028942306" sldId="1033"/>
            <ac:cxnSpMk id="27" creationId="{25443840-A796-4C43-8DC1-1B738EFEC522}"/>
          </ac:cxnSpMkLst>
        </pc:cxnChg>
      </pc:sldChg>
      <pc:sldChg chg="del">
        <pc:chgData name="Berry, Melody" userId="31bd6066-c510-4faa-ad29-e552a3d0ff26" providerId="ADAL" clId="{F517373F-4795-4BBA-9150-E8D87A983DE0}" dt="2020-10-20T04:19:35.772" v="17813" actId="2696"/>
        <pc:sldMkLst>
          <pc:docMk/>
          <pc:sldMk cId="4006187215" sldId="1034"/>
        </pc:sldMkLst>
      </pc:sldChg>
      <pc:sldChg chg="addSp delSp modSp add del modTransition setBg delDesignElem">
        <pc:chgData name="Berry, Melody" userId="31bd6066-c510-4faa-ad29-e552a3d0ff26" providerId="ADAL" clId="{F517373F-4795-4BBA-9150-E8D87A983DE0}" dt="2020-10-25T22:11:58.083" v="24482" actId="26606"/>
        <pc:sldMkLst>
          <pc:docMk/>
          <pc:sldMk cId="2549887402" sldId="1035"/>
        </pc:sldMkLst>
        <pc:spChg chg="add del">
          <ac:chgData name="Berry, Melody" userId="31bd6066-c510-4faa-ad29-e552a3d0ff26" providerId="ADAL" clId="{F517373F-4795-4BBA-9150-E8D87A983DE0}" dt="2020-10-25T22:11:58.083" v="24482" actId="26606"/>
          <ac:spMkLst>
            <pc:docMk/>
            <pc:sldMk cId="2549887402" sldId="1035"/>
            <ac:spMk id="42" creationId="{A4AC5506-6312-4701-8D3C-40187889A947}"/>
          </ac:spMkLst>
        </pc:spChg>
        <pc:spChg chg="add">
          <ac:chgData name="Berry, Melody" userId="31bd6066-c510-4faa-ad29-e552a3d0ff26" providerId="ADAL" clId="{F517373F-4795-4BBA-9150-E8D87A983DE0}" dt="2020-10-25T22:11:58.083" v="24482" actId="26606"/>
          <ac:spMkLst>
            <pc:docMk/>
            <pc:sldMk cId="2549887402" sldId="1035"/>
            <ac:spMk id="47" creationId="{A4AC5506-6312-4701-8D3C-40187889A947}"/>
          </ac:spMkLst>
        </pc:spChg>
        <pc:picChg chg="add mod">
          <ac:chgData name="Berry, Melody" userId="31bd6066-c510-4faa-ad29-e552a3d0ff26" providerId="ADAL" clId="{F517373F-4795-4BBA-9150-E8D87A983DE0}" dt="2020-10-25T22:11:58.083" v="24482" actId="26606"/>
          <ac:picMkLst>
            <pc:docMk/>
            <pc:sldMk cId="2549887402" sldId="1035"/>
            <ac:picMk id="3" creationId="{EACE8ADA-45DA-4D47-BD4F-E8F1D450D7DF}"/>
          </ac:picMkLst>
        </pc:picChg>
        <pc:picChg chg="del">
          <ac:chgData name="Berry, Melody" userId="31bd6066-c510-4faa-ad29-e552a3d0ff26" providerId="ADAL" clId="{F517373F-4795-4BBA-9150-E8D87A983DE0}" dt="2020-10-25T22:11:20.332" v="24480" actId="478"/>
          <ac:picMkLst>
            <pc:docMk/>
            <pc:sldMk cId="2549887402" sldId="1035"/>
            <ac:picMk id="4" creationId="{19F57068-BD99-4635-B308-4AD4CCC14BEF}"/>
          </ac:picMkLst>
        </pc:picChg>
      </pc:sldChg>
      <pc:sldChg chg="modSp modTransition">
        <pc:chgData name="Berry, Melody" userId="31bd6066-c510-4faa-ad29-e552a3d0ff26" providerId="ADAL" clId="{F517373F-4795-4BBA-9150-E8D87A983DE0}" dt="2020-10-25T20:26:18.079" v="24303"/>
        <pc:sldMkLst>
          <pc:docMk/>
          <pc:sldMk cId="237750518" sldId="1036"/>
        </pc:sldMkLst>
        <pc:spChg chg="mod">
          <ac:chgData name="Berry, Melody" userId="31bd6066-c510-4faa-ad29-e552a3d0ff26" providerId="ADAL" clId="{F517373F-4795-4BBA-9150-E8D87A983DE0}" dt="2020-10-17T22:32:15.525" v="388" actId="1076"/>
          <ac:spMkLst>
            <pc:docMk/>
            <pc:sldMk cId="237750518" sldId="1036"/>
            <ac:spMk id="3" creationId="{29AC7229-641F-42E5-9EC9-E20B396E0982}"/>
          </ac:spMkLst>
        </pc:spChg>
        <pc:graphicFrameChg chg="modGraphic">
          <ac:chgData name="Berry, Melody" userId="31bd6066-c510-4faa-ad29-e552a3d0ff26" providerId="ADAL" clId="{F517373F-4795-4BBA-9150-E8D87A983DE0}" dt="2020-10-21T15:48:35.240" v="19845" actId="20577"/>
          <ac:graphicFrameMkLst>
            <pc:docMk/>
            <pc:sldMk cId="237750518" sldId="1036"/>
            <ac:graphicFrameMk id="6" creationId="{16B5052C-8FE6-4EB7-8A4E-107396B2D4CB}"/>
          </ac:graphicFrameMkLst>
        </pc:graphicFrameChg>
      </pc:sldChg>
      <pc:sldChg chg="addSp delSp add del setBg delDesignElem">
        <pc:chgData name="Berry, Melody" userId="31bd6066-c510-4faa-ad29-e552a3d0ff26" providerId="ADAL" clId="{F517373F-4795-4BBA-9150-E8D87A983DE0}" dt="2020-10-17T22:29:14.828" v="352"/>
        <pc:sldMkLst>
          <pc:docMk/>
          <pc:sldMk cId="725586217" sldId="1036"/>
        </pc:sldMkLst>
        <pc:spChg chg="add del">
          <ac:chgData name="Berry, Melody" userId="31bd6066-c510-4faa-ad29-e552a3d0ff26" providerId="ADAL" clId="{F517373F-4795-4BBA-9150-E8D87A983DE0}" dt="2020-10-17T22:29:14.828" v="352"/>
          <ac:spMkLst>
            <pc:docMk/>
            <pc:sldMk cId="725586217" sldId="1036"/>
            <ac:spMk id="51" creationId="{D4C74C1C-EF2E-40CF-A712-656E694E6724}"/>
          </ac:spMkLst>
        </pc:spChg>
        <pc:spChg chg="add del">
          <ac:chgData name="Berry, Melody" userId="31bd6066-c510-4faa-ad29-e552a3d0ff26" providerId="ADAL" clId="{F517373F-4795-4BBA-9150-E8D87A983DE0}" dt="2020-10-17T22:29:14.828" v="352"/>
          <ac:spMkLst>
            <pc:docMk/>
            <pc:sldMk cId="725586217" sldId="1036"/>
            <ac:spMk id="52" creationId="{90464369-70FA-42AF-948F-80664CA7BFE5}"/>
          </ac:spMkLst>
        </pc:spChg>
        <pc:spChg chg="add del">
          <ac:chgData name="Berry, Melody" userId="31bd6066-c510-4faa-ad29-e552a3d0ff26" providerId="ADAL" clId="{F517373F-4795-4BBA-9150-E8D87A983DE0}" dt="2020-10-17T22:29:14.828" v="352"/>
          <ac:spMkLst>
            <pc:docMk/>
            <pc:sldMk cId="725586217" sldId="1036"/>
            <ac:spMk id="53" creationId="{A648176E-454C-437C-B0FC-9B82FCF32B24}"/>
          </ac:spMkLst>
        </pc:spChg>
        <pc:spChg chg="add del">
          <ac:chgData name="Berry, Melody" userId="31bd6066-c510-4faa-ad29-e552a3d0ff26" providerId="ADAL" clId="{F517373F-4795-4BBA-9150-E8D87A983DE0}" dt="2020-10-17T22:29:14.828" v="352"/>
          <ac:spMkLst>
            <pc:docMk/>
            <pc:sldMk cId="725586217" sldId="1036"/>
            <ac:spMk id="54" creationId="{A6604B49-AD5C-4590-B051-06C8222ECD99}"/>
          </ac:spMkLst>
        </pc:spChg>
        <pc:spChg chg="add del">
          <ac:chgData name="Berry, Melody" userId="31bd6066-c510-4faa-ad29-e552a3d0ff26" providerId="ADAL" clId="{F517373F-4795-4BBA-9150-E8D87A983DE0}" dt="2020-10-17T22:29:14.828" v="352"/>
          <ac:spMkLst>
            <pc:docMk/>
            <pc:sldMk cId="725586217" sldId="1036"/>
            <ac:spMk id="55" creationId="{CC552A98-EF7D-4D42-AB69-066B786AB55B}"/>
          </ac:spMkLst>
        </pc:spChg>
      </pc:sldChg>
      <pc:sldChg chg="addSp delSp modSp add modTransition modNotesTx">
        <pc:chgData name="Berry, Melody" userId="31bd6066-c510-4faa-ad29-e552a3d0ff26" providerId="ADAL" clId="{F517373F-4795-4BBA-9150-E8D87A983DE0}" dt="2020-10-25T20:26:18.079" v="24303"/>
        <pc:sldMkLst>
          <pc:docMk/>
          <pc:sldMk cId="1780089378" sldId="1037"/>
        </pc:sldMkLst>
        <pc:spChg chg="mod">
          <ac:chgData name="Berry, Melody" userId="31bd6066-c510-4faa-ad29-e552a3d0ff26" providerId="ADAL" clId="{F517373F-4795-4BBA-9150-E8D87A983DE0}" dt="2020-10-17T22:41:01.217" v="554" actId="20577"/>
          <ac:spMkLst>
            <pc:docMk/>
            <pc:sldMk cId="1780089378" sldId="1037"/>
            <ac:spMk id="2" creationId="{00000000-0000-0000-0000-000000000000}"/>
          </ac:spMkLst>
        </pc:spChg>
        <pc:spChg chg="mod">
          <ac:chgData name="Berry, Melody" userId="31bd6066-c510-4faa-ad29-e552a3d0ff26" providerId="ADAL" clId="{F517373F-4795-4BBA-9150-E8D87A983DE0}" dt="2020-10-17T22:59:37.737" v="876" actId="20577"/>
          <ac:spMkLst>
            <pc:docMk/>
            <pc:sldMk cId="1780089378" sldId="1037"/>
            <ac:spMk id="6" creationId="{E1D14077-03F6-4986-B705-35784DBD5871}"/>
          </ac:spMkLst>
        </pc:spChg>
        <pc:graphicFrameChg chg="del">
          <ac:chgData name="Berry, Melody" userId="31bd6066-c510-4faa-ad29-e552a3d0ff26" providerId="ADAL" clId="{F517373F-4795-4BBA-9150-E8D87A983DE0}" dt="2020-10-17T22:57:51.936" v="720" actId="478"/>
          <ac:graphicFrameMkLst>
            <pc:docMk/>
            <pc:sldMk cId="1780089378" sldId="1037"/>
            <ac:graphicFrameMk id="8" creationId="{FF00781E-FF89-4A09-891D-384CEB794F9B}"/>
          </ac:graphicFrameMkLst>
        </pc:graphicFrameChg>
        <pc:graphicFrameChg chg="add mod modGraphic">
          <ac:chgData name="Berry, Melody" userId="31bd6066-c510-4faa-ad29-e552a3d0ff26" providerId="ADAL" clId="{F517373F-4795-4BBA-9150-E8D87A983DE0}" dt="2020-10-17T23:19:03.046" v="1235" actId="255"/>
          <ac:graphicFrameMkLst>
            <pc:docMk/>
            <pc:sldMk cId="1780089378" sldId="1037"/>
            <ac:graphicFrameMk id="11" creationId="{703999B7-BC97-4365-9F94-B95FA5C1D7E8}"/>
          </ac:graphicFrameMkLst>
        </pc:graphicFrameChg>
      </pc:sldChg>
      <pc:sldChg chg="addSp delSp modSp add mod modTransition setBg">
        <pc:chgData name="Berry, Melody" userId="31bd6066-c510-4faa-ad29-e552a3d0ff26" providerId="ADAL" clId="{F517373F-4795-4BBA-9150-E8D87A983DE0}" dt="2020-11-02T16:36:04.536" v="24633" actId="20577"/>
        <pc:sldMkLst>
          <pc:docMk/>
          <pc:sldMk cId="2224703800" sldId="1038"/>
        </pc:sldMkLst>
        <pc:spChg chg="mod">
          <ac:chgData name="Berry, Melody" userId="31bd6066-c510-4faa-ad29-e552a3d0ff26" providerId="ADAL" clId="{F517373F-4795-4BBA-9150-E8D87A983DE0}" dt="2020-10-17T23:11:57.203" v="1172" actId="26606"/>
          <ac:spMkLst>
            <pc:docMk/>
            <pc:sldMk cId="2224703800" sldId="1038"/>
            <ac:spMk id="2" creationId="{4A265867-9390-4F2E-8168-BD6C3EC2D2BB}"/>
          </ac:spMkLst>
        </pc:spChg>
        <pc:spChg chg="mod ord">
          <ac:chgData name="Berry, Melody" userId="31bd6066-c510-4faa-ad29-e552a3d0ff26" providerId="ADAL" clId="{F517373F-4795-4BBA-9150-E8D87A983DE0}" dt="2020-11-02T16:36:04.536" v="24633" actId="20577"/>
          <ac:spMkLst>
            <pc:docMk/>
            <pc:sldMk cId="2224703800" sldId="1038"/>
            <ac:spMk id="3" creationId="{F29D3475-12E9-4B0E-AAD2-BA6B49058B53}"/>
          </ac:spMkLst>
        </pc:spChg>
        <pc:spChg chg="del mod">
          <ac:chgData name="Berry, Melody" userId="31bd6066-c510-4faa-ad29-e552a3d0ff26" providerId="ADAL" clId="{F517373F-4795-4BBA-9150-E8D87A983DE0}" dt="2020-10-17T23:13:29.919" v="1175" actId="478"/>
          <ac:spMkLst>
            <pc:docMk/>
            <pc:sldMk cId="2224703800" sldId="1038"/>
            <ac:spMk id="4" creationId="{59C69908-1915-40C7-B79E-F807107B8046}"/>
          </ac:spMkLst>
        </pc:spChg>
        <pc:spChg chg="add del">
          <ac:chgData name="Berry, Melody" userId="31bd6066-c510-4faa-ad29-e552a3d0ff26" providerId="ADAL" clId="{F517373F-4795-4BBA-9150-E8D87A983DE0}" dt="2020-10-17T23:11:57.192" v="1171" actId="26606"/>
          <ac:spMkLst>
            <pc:docMk/>
            <pc:sldMk cId="2224703800" sldId="1038"/>
            <ac:spMk id="9" creationId="{827B839B-9ADE-406B-8590-F1CAEDED45A1}"/>
          </ac:spMkLst>
        </pc:spChg>
        <pc:spChg chg="add del">
          <ac:chgData name="Berry, Melody" userId="31bd6066-c510-4faa-ad29-e552a3d0ff26" providerId="ADAL" clId="{F517373F-4795-4BBA-9150-E8D87A983DE0}" dt="2020-10-17T23:11:57.192" v="1171" actId="26606"/>
          <ac:spMkLst>
            <pc:docMk/>
            <pc:sldMk cId="2224703800" sldId="1038"/>
            <ac:spMk id="11" creationId="{CFE45BF0-46DB-408C-B5F7-7B11716805D4}"/>
          </ac:spMkLst>
        </pc:spChg>
        <pc:spChg chg="add del">
          <ac:chgData name="Berry, Melody" userId="31bd6066-c510-4faa-ad29-e552a3d0ff26" providerId="ADAL" clId="{F517373F-4795-4BBA-9150-E8D87A983DE0}" dt="2020-10-17T23:11:57.192" v="1171" actId="26606"/>
          <ac:spMkLst>
            <pc:docMk/>
            <pc:sldMk cId="2224703800" sldId="1038"/>
            <ac:spMk id="13" creationId="{2AEBC8F2-97B1-41B4-93F1-2D289E197FBA}"/>
          </ac:spMkLst>
        </pc:spChg>
        <pc:spChg chg="add del">
          <ac:chgData name="Berry, Melody" userId="31bd6066-c510-4faa-ad29-e552a3d0ff26" providerId="ADAL" clId="{F517373F-4795-4BBA-9150-E8D87A983DE0}" dt="2020-10-17T23:11:57.192" v="1171" actId="26606"/>
          <ac:spMkLst>
            <pc:docMk/>
            <pc:sldMk cId="2224703800" sldId="1038"/>
            <ac:spMk id="15" creationId="{472E3A19-F5D5-48FC-BB9C-48C2F68F598B}"/>
          </ac:spMkLst>
        </pc:spChg>
        <pc:spChg chg="add del">
          <ac:chgData name="Berry, Melody" userId="31bd6066-c510-4faa-ad29-e552a3d0ff26" providerId="ADAL" clId="{F517373F-4795-4BBA-9150-E8D87A983DE0}" dt="2020-10-17T23:11:57.192" v="1171" actId="26606"/>
          <ac:spMkLst>
            <pc:docMk/>
            <pc:sldMk cId="2224703800" sldId="1038"/>
            <ac:spMk id="17" creationId="{7A62E32F-BB65-43A8-8EB5-92346890E549}"/>
          </ac:spMkLst>
        </pc:spChg>
        <pc:spChg chg="add del">
          <ac:chgData name="Berry, Melody" userId="31bd6066-c510-4faa-ad29-e552a3d0ff26" providerId="ADAL" clId="{F517373F-4795-4BBA-9150-E8D87A983DE0}" dt="2020-10-17T23:11:57.192" v="1171" actId="26606"/>
          <ac:spMkLst>
            <pc:docMk/>
            <pc:sldMk cId="2224703800" sldId="1038"/>
            <ac:spMk id="19" creationId="{14E91B64-9FCC-451E-AFB4-A827D6329367}"/>
          </ac:spMkLst>
        </pc:spChg>
        <pc:spChg chg="add">
          <ac:chgData name="Berry, Melody" userId="31bd6066-c510-4faa-ad29-e552a3d0ff26" providerId="ADAL" clId="{F517373F-4795-4BBA-9150-E8D87A983DE0}" dt="2020-10-17T23:11:57.203" v="1172" actId="26606"/>
          <ac:spMkLst>
            <pc:docMk/>
            <pc:sldMk cId="2224703800" sldId="1038"/>
            <ac:spMk id="21" creationId="{B775CD93-9DF2-48CB-9F57-1BCA9A46C7FA}"/>
          </ac:spMkLst>
        </pc:spChg>
        <pc:spChg chg="add">
          <ac:chgData name="Berry, Melody" userId="31bd6066-c510-4faa-ad29-e552a3d0ff26" providerId="ADAL" clId="{F517373F-4795-4BBA-9150-E8D87A983DE0}" dt="2020-10-17T23:11:57.203" v="1172" actId="26606"/>
          <ac:spMkLst>
            <pc:docMk/>
            <pc:sldMk cId="2224703800" sldId="1038"/>
            <ac:spMk id="22" creationId="{6166C6D1-23AC-49C4-BA07-238E4E9F8CEB}"/>
          </ac:spMkLst>
        </pc:spChg>
        <pc:spChg chg="add">
          <ac:chgData name="Berry, Melody" userId="31bd6066-c510-4faa-ad29-e552a3d0ff26" providerId="ADAL" clId="{F517373F-4795-4BBA-9150-E8D87A983DE0}" dt="2020-10-17T23:11:57.203" v="1172" actId="26606"/>
          <ac:spMkLst>
            <pc:docMk/>
            <pc:sldMk cId="2224703800" sldId="1038"/>
            <ac:spMk id="23" creationId="{1C091803-41C2-48E0-9228-5148460C7479}"/>
          </ac:spMkLst>
        </pc:spChg>
        <pc:picChg chg="add mod">
          <ac:chgData name="Berry, Melody" userId="31bd6066-c510-4faa-ad29-e552a3d0ff26" providerId="ADAL" clId="{F517373F-4795-4BBA-9150-E8D87A983DE0}" dt="2020-10-17T23:17:20.124" v="1221" actId="27349"/>
          <ac:picMkLst>
            <pc:docMk/>
            <pc:sldMk cId="2224703800" sldId="1038"/>
            <ac:picMk id="6" creationId="{F50EADCE-D596-4D62-BA2E-7F83C0028AAB}"/>
          </ac:picMkLst>
        </pc:picChg>
      </pc:sldChg>
      <pc:sldChg chg="modSp add del">
        <pc:chgData name="Berry, Melody" userId="31bd6066-c510-4faa-ad29-e552a3d0ff26" providerId="ADAL" clId="{F517373F-4795-4BBA-9150-E8D87A983DE0}" dt="2020-10-17T23:22:21.556" v="1317" actId="2696"/>
        <pc:sldMkLst>
          <pc:docMk/>
          <pc:sldMk cId="2599811634" sldId="1039"/>
        </pc:sldMkLst>
        <pc:spChg chg="mod">
          <ac:chgData name="Berry, Melody" userId="31bd6066-c510-4faa-ad29-e552a3d0ff26" providerId="ADAL" clId="{F517373F-4795-4BBA-9150-E8D87A983DE0}" dt="2020-10-17T23:21:57.648" v="1312" actId="207"/>
          <ac:spMkLst>
            <pc:docMk/>
            <pc:sldMk cId="2599811634" sldId="1039"/>
            <ac:spMk id="2" creationId="{83B3E6BA-E006-4F1D-92C2-E14C767502CE}"/>
          </ac:spMkLst>
        </pc:spChg>
      </pc:sldChg>
      <pc:sldChg chg="modSp add del">
        <pc:chgData name="Berry, Melody" userId="31bd6066-c510-4faa-ad29-e552a3d0ff26" providerId="ADAL" clId="{F517373F-4795-4BBA-9150-E8D87A983DE0}" dt="2020-10-17T23:22:19.312" v="1315" actId="2696"/>
        <pc:sldMkLst>
          <pc:docMk/>
          <pc:sldMk cId="3818758707" sldId="1040"/>
        </pc:sldMkLst>
        <pc:spChg chg="mod">
          <ac:chgData name="Berry, Melody" userId="31bd6066-c510-4faa-ad29-e552a3d0ff26" providerId="ADAL" clId="{F517373F-4795-4BBA-9150-E8D87A983DE0}" dt="2020-10-17T23:22:11.208" v="1314" actId="27636"/>
          <ac:spMkLst>
            <pc:docMk/>
            <pc:sldMk cId="3818758707" sldId="1040"/>
            <ac:spMk id="2" creationId="{1017047F-0313-4ED2-B8F7-DDD34BB5F31C}"/>
          </ac:spMkLst>
        </pc:spChg>
      </pc:sldChg>
      <pc:sldChg chg="addSp delSp modSp modTransition">
        <pc:chgData name="Berry, Melody" userId="31bd6066-c510-4faa-ad29-e552a3d0ff26" providerId="ADAL" clId="{F517373F-4795-4BBA-9150-E8D87A983DE0}" dt="2020-10-25T20:26:18.079" v="24303"/>
        <pc:sldMkLst>
          <pc:docMk/>
          <pc:sldMk cId="2135957688" sldId="1041"/>
        </pc:sldMkLst>
        <pc:spChg chg="mod">
          <ac:chgData name="Berry, Melody" userId="31bd6066-c510-4faa-ad29-e552a3d0ff26" providerId="ADAL" clId="{F517373F-4795-4BBA-9150-E8D87A983DE0}" dt="2020-10-20T02:38:16.295" v="16990"/>
          <ac:spMkLst>
            <pc:docMk/>
            <pc:sldMk cId="2135957688" sldId="1041"/>
            <ac:spMk id="2" creationId="{1017047F-0313-4ED2-B8F7-DDD34BB5F31C}"/>
          </ac:spMkLst>
        </pc:spChg>
        <pc:spChg chg="del mod">
          <ac:chgData name="Berry, Melody" userId="31bd6066-c510-4faa-ad29-e552a3d0ff26" providerId="ADAL" clId="{F517373F-4795-4BBA-9150-E8D87A983DE0}" dt="2020-10-17T23:23:14.444" v="1380" actId="478"/>
          <ac:spMkLst>
            <pc:docMk/>
            <pc:sldMk cId="2135957688" sldId="1041"/>
            <ac:spMk id="3" creationId="{E811D3DB-252C-4A66-8467-65B586CA0460}"/>
          </ac:spMkLst>
        </pc:spChg>
        <pc:picChg chg="add mod">
          <ac:chgData name="Berry, Melody" userId="31bd6066-c510-4faa-ad29-e552a3d0ff26" providerId="ADAL" clId="{F517373F-4795-4BBA-9150-E8D87A983DE0}" dt="2020-10-17T23:23:42.538" v="1392" actId="1076"/>
          <ac:picMkLst>
            <pc:docMk/>
            <pc:sldMk cId="2135957688" sldId="1041"/>
            <ac:picMk id="4" creationId="{50CAD514-FBE4-4BC1-A756-A0FD80DFDEB6}"/>
          </ac:picMkLst>
        </pc:picChg>
      </pc:sldChg>
      <pc:sldChg chg="addSp delSp modSp add mod ord modTransition setBg delDesignElem modNotesTx">
        <pc:chgData name="Berry, Melody" userId="31bd6066-c510-4faa-ad29-e552a3d0ff26" providerId="ADAL" clId="{F517373F-4795-4BBA-9150-E8D87A983DE0}" dt="2020-10-25T20:26:18.079" v="24303"/>
        <pc:sldMkLst>
          <pc:docMk/>
          <pc:sldMk cId="2620979604" sldId="1042"/>
        </pc:sldMkLst>
        <pc:spChg chg="mod">
          <ac:chgData name="Berry, Melody" userId="31bd6066-c510-4faa-ad29-e552a3d0ff26" providerId="ADAL" clId="{F517373F-4795-4BBA-9150-E8D87A983DE0}" dt="2020-10-18T00:09:44.733" v="3276" actId="20577"/>
          <ac:spMkLst>
            <pc:docMk/>
            <pc:sldMk cId="2620979604" sldId="1042"/>
            <ac:spMk id="2" creationId="{1017047F-0313-4ED2-B8F7-DDD34BB5F31C}"/>
          </ac:spMkLst>
        </pc:spChg>
        <pc:spChg chg="add del">
          <ac:chgData name="Berry, Melody" userId="31bd6066-c510-4faa-ad29-e552a3d0ff26" providerId="ADAL" clId="{F517373F-4795-4BBA-9150-E8D87A983DE0}" dt="2020-10-18T00:05:13.484" v="3207" actId="26606"/>
          <ac:spMkLst>
            <pc:docMk/>
            <pc:sldMk cId="2620979604" sldId="1042"/>
            <ac:spMk id="7" creationId="{A4AC5506-6312-4701-8D3C-40187889A947}"/>
          </ac:spMkLst>
        </pc:spChg>
        <pc:spChg chg="add del">
          <ac:chgData name="Berry, Melody" userId="31bd6066-c510-4faa-ad29-e552a3d0ff26" providerId="ADAL" clId="{F517373F-4795-4BBA-9150-E8D87A983DE0}" dt="2020-10-18T00:05:14.719" v="3209" actId="26606"/>
          <ac:spMkLst>
            <pc:docMk/>
            <pc:sldMk cId="2620979604" sldId="1042"/>
            <ac:spMk id="9" creationId="{A4AC5506-6312-4701-8D3C-40187889A947}"/>
          </ac:spMkLst>
        </pc:spChg>
        <pc:spChg chg="add del">
          <ac:chgData name="Berry, Melody" userId="31bd6066-c510-4faa-ad29-e552a3d0ff26" providerId="ADAL" clId="{F517373F-4795-4BBA-9150-E8D87A983DE0}" dt="2020-10-18T00:01:23.615" v="3131" actId="26606"/>
          <ac:spMkLst>
            <pc:docMk/>
            <pc:sldMk cId="2620979604" sldId="1042"/>
            <ac:spMk id="10" creationId="{D12DDE76-C203-4047-9998-63900085B5E8}"/>
          </ac:spMkLst>
        </pc:spChg>
        <pc:spChg chg="add del">
          <ac:chgData name="Berry, Melody" userId="31bd6066-c510-4faa-ad29-e552a3d0ff26" providerId="ADAL" clId="{F517373F-4795-4BBA-9150-E8D87A983DE0}" dt="2020-10-18T00:06:32.134" v="3222" actId="26606"/>
          <ac:spMkLst>
            <pc:docMk/>
            <pc:sldMk cId="2620979604" sldId="1042"/>
            <ac:spMk id="11" creationId="{A4AC5506-6312-4701-8D3C-40187889A947}"/>
          </ac:spMkLst>
        </pc:spChg>
        <pc:spChg chg="add del">
          <ac:chgData name="Berry, Melody" userId="31bd6066-c510-4faa-ad29-e552a3d0ff26" providerId="ADAL" clId="{F517373F-4795-4BBA-9150-E8D87A983DE0}" dt="2020-10-18T00:06:49.512" v="3225" actId="26606"/>
          <ac:spMkLst>
            <pc:docMk/>
            <pc:sldMk cId="2620979604" sldId="1042"/>
            <ac:spMk id="16" creationId="{53F29798-D584-4792-9B62-3F5F5C36D619}"/>
          </ac:spMkLst>
        </pc:spChg>
        <pc:spChg chg="add del">
          <ac:chgData name="Berry, Melody" userId="31bd6066-c510-4faa-ad29-e552a3d0ff26" providerId="ADAL" clId="{F517373F-4795-4BBA-9150-E8D87A983DE0}" dt="2020-10-18T00:06:49.493" v="3224" actId="26606"/>
          <ac:spMkLst>
            <pc:docMk/>
            <pc:sldMk cId="2620979604" sldId="1042"/>
            <ac:spMk id="21" creationId="{53F29798-D584-4792-9B62-3F5F5C36D619}"/>
          </ac:spMkLst>
        </pc:spChg>
        <pc:spChg chg="add del">
          <ac:chgData name="Berry, Melody" userId="31bd6066-c510-4faa-ad29-e552a3d0ff26" providerId="ADAL" clId="{F517373F-4795-4BBA-9150-E8D87A983DE0}" dt="2020-10-20T02:38:16.295" v="16990"/>
          <ac:spMkLst>
            <pc:docMk/>
            <pc:sldMk cId="2620979604" sldId="1042"/>
            <ac:spMk id="23" creationId="{A4AC5506-6312-4701-8D3C-40187889A947}"/>
          </ac:spMkLst>
        </pc:spChg>
        <pc:graphicFrameChg chg="add mod ord modGraphic">
          <ac:chgData name="Berry, Melody" userId="31bd6066-c510-4faa-ad29-e552a3d0ff26" providerId="ADAL" clId="{F517373F-4795-4BBA-9150-E8D87A983DE0}" dt="2020-10-21T05:20:36.914" v="18100" actId="114"/>
          <ac:graphicFrameMkLst>
            <pc:docMk/>
            <pc:sldMk cId="2620979604" sldId="1042"/>
            <ac:graphicFrameMk id="5" creationId="{574F2785-E5C0-42AD-93A5-E5118D908B08}"/>
          </ac:graphicFrameMkLst>
        </pc:graphicFrameChg>
        <pc:picChg chg="del">
          <ac:chgData name="Berry, Melody" userId="31bd6066-c510-4faa-ad29-e552a3d0ff26" providerId="ADAL" clId="{F517373F-4795-4BBA-9150-E8D87A983DE0}" dt="2020-10-17T23:23:59.311" v="1395" actId="478"/>
          <ac:picMkLst>
            <pc:docMk/>
            <pc:sldMk cId="2620979604" sldId="1042"/>
            <ac:picMk id="4" creationId="{50CAD514-FBE4-4BC1-A756-A0FD80DFDEB6}"/>
          </ac:picMkLst>
        </pc:picChg>
      </pc:sldChg>
      <pc:sldChg chg="modSp add del">
        <pc:chgData name="Berry, Melody" userId="31bd6066-c510-4faa-ad29-e552a3d0ff26" providerId="ADAL" clId="{F517373F-4795-4BBA-9150-E8D87A983DE0}" dt="2020-10-18T03:17:04.553" v="3507" actId="2696"/>
        <pc:sldMkLst>
          <pc:docMk/>
          <pc:sldMk cId="3344338013" sldId="1043"/>
        </pc:sldMkLst>
        <pc:spChg chg="mod">
          <ac:chgData name="Berry, Melody" userId="31bd6066-c510-4faa-ad29-e552a3d0ff26" providerId="ADAL" clId="{F517373F-4795-4BBA-9150-E8D87A983DE0}" dt="2020-10-18T00:04:44.915" v="3205" actId="6549"/>
          <ac:spMkLst>
            <pc:docMk/>
            <pc:sldMk cId="3344338013" sldId="1043"/>
            <ac:spMk id="2" creationId="{1017047F-0313-4ED2-B8F7-DDD34BB5F31C}"/>
          </ac:spMkLst>
        </pc:spChg>
      </pc:sldChg>
      <pc:sldChg chg="addSp delSp modSp add modTransition delDesignElem">
        <pc:chgData name="Berry, Melody" userId="31bd6066-c510-4faa-ad29-e552a3d0ff26" providerId="ADAL" clId="{F517373F-4795-4BBA-9150-E8D87A983DE0}" dt="2020-10-25T20:26:18.079" v="24303"/>
        <pc:sldMkLst>
          <pc:docMk/>
          <pc:sldMk cId="1734897371" sldId="1044"/>
        </pc:sldMkLst>
        <pc:spChg chg="mod">
          <ac:chgData name="Berry, Melody" userId="31bd6066-c510-4faa-ad29-e552a3d0ff26" providerId="ADAL" clId="{F517373F-4795-4BBA-9150-E8D87A983DE0}" dt="2020-10-18T00:09:37.525" v="3272" actId="20577"/>
          <ac:spMkLst>
            <pc:docMk/>
            <pc:sldMk cId="1734897371" sldId="1044"/>
            <ac:spMk id="2" creationId="{1017047F-0313-4ED2-B8F7-DDD34BB5F31C}"/>
          </ac:spMkLst>
        </pc:spChg>
        <pc:spChg chg="add del">
          <ac:chgData name="Berry, Melody" userId="31bd6066-c510-4faa-ad29-e552a3d0ff26" providerId="ADAL" clId="{F517373F-4795-4BBA-9150-E8D87A983DE0}" dt="2020-10-20T02:38:16.295" v="16990"/>
          <ac:spMkLst>
            <pc:docMk/>
            <pc:sldMk cId="1734897371" sldId="1044"/>
            <ac:spMk id="23" creationId="{A4AC5506-6312-4701-8D3C-40187889A947}"/>
          </ac:spMkLst>
        </pc:spChg>
        <pc:graphicFrameChg chg="mod modGraphic">
          <ac:chgData name="Berry, Melody" userId="31bd6066-c510-4faa-ad29-e552a3d0ff26" providerId="ADAL" clId="{F517373F-4795-4BBA-9150-E8D87A983DE0}" dt="2020-10-21T05:20:29.320" v="18099" actId="1076"/>
          <ac:graphicFrameMkLst>
            <pc:docMk/>
            <pc:sldMk cId="1734897371" sldId="1044"/>
            <ac:graphicFrameMk id="5" creationId="{574F2785-E5C0-42AD-93A5-E5118D908B08}"/>
          </ac:graphicFrameMkLst>
        </pc:graphicFrameChg>
      </pc:sldChg>
      <pc:sldChg chg="addSp delSp modSp add modTransition setBg">
        <pc:chgData name="Berry, Melody" userId="31bd6066-c510-4faa-ad29-e552a3d0ff26" providerId="ADAL" clId="{F517373F-4795-4BBA-9150-E8D87A983DE0}" dt="2020-10-25T20:26:18.079" v="24303"/>
        <pc:sldMkLst>
          <pc:docMk/>
          <pc:sldMk cId="264598517" sldId="1045"/>
        </pc:sldMkLst>
        <pc:spChg chg="mod">
          <ac:chgData name="Berry, Melody" userId="31bd6066-c510-4faa-ad29-e552a3d0ff26" providerId="ADAL" clId="{F517373F-4795-4BBA-9150-E8D87A983DE0}" dt="2020-10-25T19:39:09.370" v="24100" actId="1076"/>
          <ac:spMkLst>
            <pc:docMk/>
            <pc:sldMk cId="264598517" sldId="1045"/>
            <ac:spMk id="2" creationId="{851DFF33-D72C-4230-B36A-FE3D0D1EF28A}"/>
          </ac:spMkLst>
        </pc:spChg>
        <pc:spChg chg="add del mod">
          <ac:chgData name="Berry, Melody" userId="31bd6066-c510-4faa-ad29-e552a3d0ff26" providerId="ADAL" clId="{F517373F-4795-4BBA-9150-E8D87A983DE0}" dt="2020-10-20T03:06:27.163" v="16999" actId="478"/>
          <ac:spMkLst>
            <pc:docMk/>
            <pc:sldMk cId="264598517" sldId="1045"/>
            <ac:spMk id="3" creationId="{995034D3-14AA-4C31-88D6-3CD77E0B1ACE}"/>
          </ac:spMkLst>
        </pc:spChg>
        <pc:spChg chg="add mod">
          <ac:chgData name="Berry, Melody" userId="31bd6066-c510-4faa-ad29-e552a3d0ff26" providerId="ADAL" clId="{F517373F-4795-4BBA-9150-E8D87A983DE0}" dt="2020-10-21T23:56:01.459" v="21512" actId="207"/>
          <ac:spMkLst>
            <pc:docMk/>
            <pc:sldMk cId="264598517" sldId="1045"/>
            <ac:spMk id="6" creationId="{9C455C20-7BEC-4F52-8034-49590CF6C14F}"/>
          </ac:spMkLst>
        </pc:spChg>
        <pc:spChg chg="add mod">
          <ac:chgData name="Berry, Melody" userId="31bd6066-c510-4faa-ad29-e552a3d0ff26" providerId="ADAL" clId="{F517373F-4795-4BBA-9150-E8D87A983DE0}" dt="2020-10-21T23:56:17.344" v="21516" actId="1076"/>
          <ac:spMkLst>
            <pc:docMk/>
            <pc:sldMk cId="264598517" sldId="1045"/>
            <ac:spMk id="7" creationId="{3BFF4E8C-26CE-436F-9146-8EB883B06479}"/>
          </ac:spMkLst>
        </pc:spChg>
        <pc:spChg chg="add mod">
          <ac:chgData name="Berry, Melody" userId="31bd6066-c510-4faa-ad29-e552a3d0ff26" providerId="ADAL" clId="{F517373F-4795-4BBA-9150-E8D87A983DE0}" dt="2020-10-21T23:56:12.743" v="21515" actId="1076"/>
          <ac:spMkLst>
            <pc:docMk/>
            <pc:sldMk cId="264598517" sldId="1045"/>
            <ac:spMk id="8" creationId="{9E2E83C4-B946-4650-87D9-D3950D6ACE32}"/>
          </ac:spMkLst>
        </pc:spChg>
        <pc:spChg chg="add del mod">
          <ac:chgData name="Berry, Melody" userId="31bd6066-c510-4faa-ad29-e552a3d0ff26" providerId="ADAL" clId="{F517373F-4795-4BBA-9150-E8D87A983DE0}" dt="2020-10-21T23:39:35.370" v="21232" actId="478"/>
          <ac:spMkLst>
            <pc:docMk/>
            <pc:sldMk cId="264598517" sldId="1045"/>
            <ac:spMk id="11" creationId="{911FEA2F-99C8-478C-B2E9-2FD10735AA03}"/>
          </ac:spMkLst>
        </pc:spChg>
        <pc:spChg chg="add mod">
          <ac:chgData name="Berry, Melody" userId="31bd6066-c510-4faa-ad29-e552a3d0ff26" providerId="ADAL" clId="{F517373F-4795-4BBA-9150-E8D87A983DE0}" dt="2020-10-21T23:41:44.564" v="21253" actId="14100"/>
          <ac:spMkLst>
            <pc:docMk/>
            <pc:sldMk cId="264598517" sldId="1045"/>
            <ac:spMk id="17" creationId="{6D7D515D-4082-496E-8414-8176EEA04A4C}"/>
          </ac:spMkLst>
        </pc:spChg>
        <pc:picChg chg="add mod modCrop">
          <ac:chgData name="Berry, Melody" userId="31bd6066-c510-4faa-ad29-e552a3d0ff26" providerId="ADAL" clId="{F517373F-4795-4BBA-9150-E8D87A983DE0}" dt="2020-10-23T02:51:15.074" v="22032" actId="1076"/>
          <ac:picMkLst>
            <pc:docMk/>
            <pc:sldMk cId="264598517" sldId="1045"/>
            <ac:picMk id="3" creationId="{FA507F29-ED0C-40CB-BF7F-61840109E62E}"/>
          </ac:picMkLst>
        </pc:picChg>
        <pc:picChg chg="add del mod">
          <ac:chgData name="Berry, Melody" userId="31bd6066-c510-4faa-ad29-e552a3d0ff26" providerId="ADAL" clId="{F517373F-4795-4BBA-9150-E8D87A983DE0}" dt="2020-10-23T02:44:32.183" v="22013" actId="478"/>
          <ac:picMkLst>
            <pc:docMk/>
            <pc:sldMk cId="264598517" sldId="1045"/>
            <ac:picMk id="4" creationId="{508CB4E8-4409-493C-9408-E0075E8EFB9F}"/>
          </ac:picMkLst>
        </pc:picChg>
        <pc:picChg chg="add del">
          <ac:chgData name="Berry, Melody" userId="31bd6066-c510-4faa-ad29-e552a3d0ff26" providerId="ADAL" clId="{F517373F-4795-4BBA-9150-E8D87A983DE0}" dt="2020-10-21T18:56:14.439" v="20122" actId="478"/>
          <ac:picMkLst>
            <pc:docMk/>
            <pc:sldMk cId="264598517" sldId="1045"/>
            <ac:picMk id="4" creationId="{9542CB26-5EC5-4EC7-BEAA-4540F163055A}"/>
          </ac:picMkLst>
        </pc:picChg>
        <pc:picChg chg="add del mod modCrop">
          <ac:chgData name="Berry, Melody" userId="31bd6066-c510-4faa-ad29-e552a3d0ff26" providerId="ADAL" clId="{F517373F-4795-4BBA-9150-E8D87A983DE0}" dt="2020-10-20T03:06:54.005" v="17007"/>
          <ac:picMkLst>
            <pc:docMk/>
            <pc:sldMk cId="264598517" sldId="1045"/>
            <ac:picMk id="4" creationId="{EE9C6F20-1E77-4422-BE32-106C57D9E11D}"/>
          </ac:picMkLst>
        </pc:picChg>
        <pc:picChg chg="add mod modCrop">
          <ac:chgData name="Berry, Melody" userId="31bd6066-c510-4faa-ad29-e552a3d0ff26" providerId="ADAL" clId="{F517373F-4795-4BBA-9150-E8D87A983DE0}" dt="2020-10-23T02:50:45.674" v="22027" actId="1076"/>
          <ac:picMkLst>
            <pc:docMk/>
            <pc:sldMk cId="264598517" sldId="1045"/>
            <ac:picMk id="5" creationId="{5C2B5698-C217-497E-A07A-0D3941547306}"/>
          </ac:picMkLst>
        </pc:picChg>
        <pc:picChg chg="add del mod">
          <ac:chgData name="Berry, Melody" userId="31bd6066-c510-4faa-ad29-e552a3d0ff26" providerId="ADAL" clId="{F517373F-4795-4BBA-9150-E8D87A983DE0}" dt="2020-10-21T18:53:56.876" v="20100" actId="478"/>
          <ac:picMkLst>
            <pc:docMk/>
            <pc:sldMk cId="264598517" sldId="1045"/>
            <ac:picMk id="5" creationId="{D3A7F576-269A-4F5D-8EFC-EDA7DB1B89B6}"/>
          </ac:picMkLst>
        </pc:picChg>
        <pc:picChg chg="add mod modCrop">
          <ac:chgData name="Berry, Melody" userId="31bd6066-c510-4faa-ad29-e552a3d0ff26" providerId="ADAL" clId="{F517373F-4795-4BBA-9150-E8D87A983DE0}" dt="2020-10-23T02:51:03.200" v="22030" actId="14100"/>
          <ac:picMkLst>
            <pc:docMk/>
            <pc:sldMk cId="264598517" sldId="1045"/>
            <ac:picMk id="9" creationId="{974BDB22-837C-46EE-ACD9-9A350DAE3AE3}"/>
          </ac:picMkLst>
        </pc:picChg>
        <pc:picChg chg="add del mod modCrop">
          <ac:chgData name="Berry, Melody" userId="31bd6066-c510-4faa-ad29-e552a3d0ff26" providerId="ADAL" clId="{F517373F-4795-4BBA-9150-E8D87A983DE0}" dt="2020-10-23T02:49:59.156" v="22014" actId="478"/>
          <ac:picMkLst>
            <pc:docMk/>
            <pc:sldMk cId="264598517" sldId="1045"/>
            <ac:picMk id="10" creationId="{63B544DE-845B-4968-99BB-C4250FD616D0}"/>
          </ac:picMkLst>
        </pc:picChg>
        <pc:cxnChg chg="add mod">
          <ac:chgData name="Berry, Melody" userId="31bd6066-c510-4faa-ad29-e552a3d0ff26" providerId="ADAL" clId="{F517373F-4795-4BBA-9150-E8D87A983DE0}" dt="2020-10-21T23:41:44.564" v="21253" actId="14100"/>
          <ac:cxnSpMkLst>
            <pc:docMk/>
            <pc:sldMk cId="264598517" sldId="1045"/>
            <ac:cxnSpMk id="12" creationId="{B037E95D-2B0F-46C2-915A-18ACCB191546}"/>
          </ac:cxnSpMkLst>
        </pc:cxnChg>
        <pc:cxnChg chg="add mod">
          <ac:chgData name="Berry, Melody" userId="31bd6066-c510-4faa-ad29-e552a3d0ff26" providerId="ADAL" clId="{F517373F-4795-4BBA-9150-E8D87A983DE0}" dt="2020-10-21T23:41:44.564" v="21253" actId="14100"/>
          <ac:cxnSpMkLst>
            <pc:docMk/>
            <pc:sldMk cId="264598517" sldId="1045"/>
            <ac:cxnSpMk id="13" creationId="{8A9FC169-8644-4B21-B651-6C6E9D2638B6}"/>
          </ac:cxnSpMkLst>
        </pc:cxnChg>
      </pc:sldChg>
      <pc:sldChg chg="addSp modSp add modTransition">
        <pc:chgData name="Berry, Melody" userId="31bd6066-c510-4faa-ad29-e552a3d0ff26" providerId="ADAL" clId="{F517373F-4795-4BBA-9150-E8D87A983DE0}" dt="2020-10-25T20:26:18.079" v="24303"/>
        <pc:sldMkLst>
          <pc:docMk/>
          <pc:sldMk cId="3136396180" sldId="1046"/>
        </pc:sldMkLst>
        <pc:spChg chg="mod">
          <ac:chgData name="Berry, Melody" userId="31bd6066-c510-4faa-ad29-e552a3d0ff26" providerId="ADAL" clId="{F517373F-4795-4BBA-9150-E8D87A983DE0}" dt="2020-10-20T02:38:16.295" v="16990"/>
          <ac:spMkLst>
            <pc:docMk/>
            <pc:sldMk cId="3136396180" sldId="1046"/>
            <ac:spMk id="2" creationId="{BF1DCEDE-8399-4896-AAD2-854E5F1F4D0E}"/>
          </ac:spMkLst>
        </pc:spChg>
        <pc:spChg chg="add mod">
          <ac:chgData name="Berry, Melody" userId="31bd6066-c510-4faa-ad29-e552a3d0ff26" providerId="ADAL" clId="{F517373F-4795-4BBA-9150-E8D87A983DE0}" dt="2020-10-18T04:04:18.661" v="3794" actId="13822"/>
          <ac:spMkLst>
            <pc:docMk/>
            <pc:sldMk cId="3136396180" sldId="1046"/>
            <ac:spMk id="3" creationId="{0DE897E5-E865-43CF-956B-CF22693F80BF}"/>
          </ac:spMkLst>
        </pc:spChg>
        <pc:spChg chg="add mod">
          <ac:chgData name="Berry, Melody" userId="31bd6066-c510-4faa-ad29-e552a3d0ff26" providerId="ADAL" clId="{F517373F-4795-4BBA-9150-E8D87A983DE0}" dt="2020-10-18T04:04:21.756" v="3795" actId="13822"/>
          <ac:spMkLst>
            <pc:docMk/>
            <pc:sldMk cId="3136396180" sldId="1046"/>
            <ac:spMk id="4" creationId="{C8184EAD-A482-49C9-8260-645FC4DEA7AB}"/>
          </ac:spMkLst>
        </pc:spChg>
        <pc:spChg chg="add mod">
          <ac:chgData name="Berry, Melody" userId="31bd6066-c510-4faa-ad29-e552a3d0ff26" providerId="ADAL" clId="{F517373F-4795-4BBA-9150-E8D87A983DE0}" dt="2020-10-18T04:04:25.643" v="3796" actId="13822"/>
          <ac:spMkLst>
            <pc:docMk/>
            <pc:sldMk cId="3136396180" sldId="1046"/>
            <ac:spMk id="5" creationId="{64ACEB3D-65F2-489A-8B82-E91C5EA5347E}"/>
          </ac:spMkLst>
        </pc:spChg>
        <pc:spChg chg="add mod">
          <ac:chgData name="Berry, Melody" userId="31bd6066-c510-4faa-ad29-e552a3d0ff26" providerId="ADAL" clId="{F517373F-4795-4BBA-9150-E8D87A983DE0}" dt="2020-10-18T04:04:29.103" v="3797" actId="13822"/>
          <ac:spMkLst>
            <pc:docMk/>
            <pc:sldMk cId="3136396180" sldId="1046"/>
            <ac:spMk id="6" creationId="{07B3C551-3412-4EF8-B16E-D323D5693C91}"/>
          </ac:spMkLst>
        </pc:spChg>
        <pc:spChg chg="add mod">
          <ac:chgData name="Berry, Melody" userId="31bd6066-c510-4faa-ad29-e552a3d0ff26" providerId="ADAL" clId="{F517373F-4795-4BBA-9150-E8D87A983DE0}" dt="2020-10-18T04:04:32.081" v="3798" actId="13822"/>
          <ac:spMkLst>
            <pc:docMk/>
            <pc:sldMk cId="3136396180" sldId="1046"/>
            <ac:spMk id="7" creationId="{519C0488-3FBD-4099-933C-409DC5C160BC}"/>
          </ac:spMkLst>
        </pc:spChg>
        <pc:spChg chg="add mod">
          <ac:chgData name="Berry, Melody" userId="31bd6066-c510-4faa-ad29-e552a3d0ff26" providerId="ADAL" clId="{F517373F-4795-4BBA-9150-E8D87A983DE0}" dt="2020-10-18T04:04:36.573" v="3799" actId="13822"/>
          <ac:spMkLst>
            <pc:docMk/>
            <pc:sldMk cId="3136396180" sldId="1046"/>
            <ac:spMk id="8" creationId="{7EA6A774-1852-4F78-A79C-06DC5B89B815}"/>
          </ac:spMkLst>
        </pc:spChg>
        <pc:spChg chg="add mod">
          <ac:chgData name="Berry, Melody" userId="31bd6066-c510-4faa-ad29-e552a3d0ff26" providerId="ADAL" clId="{F517373F-4795-4BBA-9150-E8D87A983DE0}" dt="2020-10-18T04:04:40.463" v="3800" actId="13822"/>
          <ac:spMkLst>
            <pc:docMk/>
            <pc:sldMk cId="3136396180" sldId="1046"/>
            <ac:spMk id="9" creationId="{08EEE5B5-38A1-45C3-9B3A-9626C7C37900}"/>
          </ac:spMkLst>
        </pc:spChg>
        <pc:spChg chg="add mod">
          <ac:chgData name="Berry, Melody" userId="31bd6066-c510-4faa-ad29-e552a3d0ff26" providerId="ADAL" clId="{F517373F-4795-4BBA-9150-E8D87A983DE0}" dt="2020-10-25T19:41:14.489" v="24152" actId="13822"/>
          <ac:spMkLst>
            <pc:docMk/>
            <pc:sldMk cId="3136396180" sldId="1046"/>
            <ac:spMk id="10" creationId="{5AC00B3B-5FE3-4D5E-86F9-5C9DB705E92C}"/>
          </ac:spMkLst>
        </pc:spChg>
        <pc:spChg chg="add mod">
          <ac:chgData name="Berry, Melody" userId="31bd6066-c510-4faa-ad29-e552a3d0ff26" providerId="ADAL" clId="{F517373F-4795-4BBA-9150-E8D87A983DE0}" dt="2020-10-18T04:04:45.001" v="3801" actId="13822"/>
          <ac:spMkLst>
            <pc:docMk/>
            <pc:sldMk cId="3136396180" sldId="1046"/>
            <ac:spMk id="11" creationId="{88707A92-5379-492D-8410-F3882CBC91A5}"/>
          </ac:spMkLst>
        </pc:spChg>
        <pc:cxnChg chg="add mod">
          <ac:chgData name="Berry, Melody" userId="31bd6066-c510-4faa-ad29-e552a3d0ff26" providerId="ADAL" clId="{F517373F-4795-4BBA-9150-E8D87A983DE0}" dt="2020-10-18T04:03:24.678" v="3789" actId="1076"/>
          <ac:cxnSpMkLst>
            <pc:docMk/>
            <pc:sldMk cId="3136396180" sldId="1046"/>
            <ac:cxnSpMk id="12" creationId="{8E0B9C16-AEC0-4F8A-8C3D-9B456AE010CC}"/>
          </ac:cxnSpMkLst>
        </pc:cxnChg>
        <pc:cxnChg chg="add mod">
          <ac:chgData name="Berry, Melody" userId="31bd6066-c510-4faa-ad29-e552a3d0ff26" providerId="ADAL" clId="{F517373F-4795-4BBA-9150-E8D87A983DE0}" dt="2020-10-18T04:03:24.678" v="3789" actId="1076"/>
          <ac:cxnSpMkLst>
            <pc:docMk/>
            <pc:sldMk cId="3136396180" sldId="1046"/>
            <ac:cxnSpMk id="13" creationId="{FDEFD0D3-65C9-442A-82AA-2ABBCFCFFE9C}"/>
          </ac:cxnSpMkLst>
        </pc:cxnChg>
        <pc:cxnChg chg="add mod">
          <ac:chgData name="Berry, Melody" userId="31bd6066-c510-4faa-ad29-e552a3d0ff26" providerId="ADAL" clId="{F517373F-4795-4BBA-9150-E8D87A983DE0}" dt="2020-10-18T04:03:24.678" v="3789" actId="1076"/>
          <ac:cxnSpMkLst>
            <pc:docMk/>
            <pc:sldMk cId="3136396180" sldId="1046"/>
            <ac:cxnSpMk id="14" creationId="{E2531172-7DA8-48F2-A91A-555808AE7A6C}"/>
          </ac:cxnSpMkLst>
        </pc:cxnChg>
        <pc:cxnChg chg="add mod">
          <ac:chgData name="Berry, Melody" userId="31bd6066-c510-4faa-ad29-e552a3d0ff26" providerId="ADAL" clId="{F517373F-4795-4BBA-9150-E8D87A983DE0}" dt="2020-10-18T04:03:24.678" v="3789" actId="1076"/>
          <ac:cxnSpMkLst>
            <pc:docMk/>
            <pc:sldMk cId="3136396180" sldId="1046"/>
            <ac:cxnSpMk id="15" creationId="{5CDAFDD7-1EE6-4271-A6B5-C9CCDC195C96}"/>
          </ac:cxnSpMkLst>
        </pc:cxnChg>
        <pc:cxnChg chg="add mod">
          <ac:chgData name="Berry, Melody" userId="31bd6066-c510-4faa-ad29-e552a3d0ff26" providerId="ADAL" clId="{F517373F-4795-4BBA-9150-E8D87A983DE0}" dt="2020-10-18T04:03:24.678" v="3789" actId="1076"/>
          <ac:cxnSpMkLst>
            <pc:docMk/>
            <pc:sldMk cId="3136396180" sldId="1046"/>
            <ac:cxnSpMk id="16" creationId="{79AEA505-6D1F-4EF2-9E00-77BD6F8909A3}"/>
          </ac:cxnSpMkLst>
        </pc:cxnChg>
        <pc:cxnChg chg="add mod">
          <ac:chgData name="Berry, Melody" userId="31bd6066-c510-4faa-ad29-e552a3d0ff26" providerId="ADAL" clId="{F517373F-4795-4BBA-9150-E8D87A983DE0}" dt="2020-10-18T04:03:24.678" v="3789" actId="1076"/>
          <ac:cxnSpMkLst>
            <pc:docMk/>
            <pc:sldMk cId="3136396180" sldId="1046"/>
            <ac:cxnSpMk id="17" creationId="{8459C59A-37AE-40EE-B8B4-7C2614AAB64D}"/>
          </ac:cxnSpMkLst>
        </pc:cxnChg>
        <pc:cxnChg chg="add mod">
          <ac:chgData name="Berry, Melody" userId="31bd6066-c510-4faa-ad29-e552a3d0ff26" providerId="ADAL" clId="{F517373F-4795-4BBA-9150-E8D87A983DE0}" dt="2020-10-18T04:03:24.678" v="3789" actId="1076"/>
          <ac:cxnSpMkLst>
            <pc:docMk/>
            <pc:sldMk cId="3136396180" sldId="1046"/>
            <ac:cxnSpMk id="18" creationId="{CE1D0C13-89FD-45EB-AF4B-9961570AC445}"/>
          </ac:cxnSpMkLst>
        </pc:cxnChg>
        <pc:cxnChg chg="add mod">
          <ac:chgData name="Berry, Melody" userId="31bd6066-c510-4faa-ad29-e552a3d0ff26" providerId="ADAL" clId="{F517373F-4795-4BBA-9150-E8D87A983DE0}" dt="2020-10-18T04:03:24.678" v="3789" actId="1076"/>
          <ac:cxnSpMkLst>
            <pc:docMk/>
            <pc:sldMk cId="3136396180" sldId="1046"/>
            <ac:cxnSpMk id="19" creationId="{9CF90F4F-9628-434D-A779-9EAC54541762}"/>
          </ac:cxnSpMkLst>
        </pc:cxnChg>
      </pc:sldChg>
      <pc:sldChg chg="addSp delSp modSp add modTransition setBg delDesignElem">
        <pc:chgData name="Berry, Melody" userId="31bd6066-c510-4faa-ad29-e552a3d0ff26" providerId="ADAL" clId="{F517373F-4795-4BBA-9150-E8D87A983DE0}" dt="2020-10-25T20:26:18.079" v="24303"/>
        <pc:sldMkLst>
          <pc:docMk/>
          <pc:sldMk cId="2460662084" sldId="1047"/>
        </pc:sldMkLst>
        <pc:spChg chg="mod">
          <ac:chgData name="Berry, Melody" userId="31bd6066-c510-4faa-ad29-e552a3d0ff26" providerId="ADAL" clId="{F517373F-4795-4BBA-9150-E8D87A983DE0}" dt="2020-10-18T15:46:13.580" v="3868" actId="26606"/>
          <ac:spMkLst>
            <pc:docMk/>
            <pc:sldMk cId="2460662084" sldId="1047"/>
            <ac:spMk id="2" creationId="{A982243D-FFBA-4E3B-B765-E2DA8A245FA1}"/>
          </ac:spMkLst>
        </pc:spChg>
        <pc:spChg chg="add mod ord">
          <ac:chgData name="Berry, Melody" userId="31bd6066-c510-4faa-ad29-e552a3d0ff26" providerId="ADAL" clId="{F517373F-4795-4BBA-9150-E8D87A983DE0}" dt="2020-10-24T20:54:28.599" v="23174" actId="20577"/>
          <ac:spMkLst>
            <pc:docMk/>
            <pc:sldMk cId="2460662084" sldId="1047"/>
            <ac:spMk id="3" creationId="{F17CB67A-EAFA-4018-9AF2-9F7D7F210F64}"/>
          </ac:spMkLst>
        </pc:spChg>
        <pc:spChg chg="add mod ord">
          <ac:chgData name="Berry, Melody" userId="31bd6066-c510-4faa-ad29-e552a3d0ff26" providerId="ADAL" clId="{F517373F-4795-4BBA-9150-E8D87A983DE0}" dt="2020-10-18T15:50:41.311" v="3984" actId="20577"/>
          <ac:spMkLst>
            <pc:docMk/>
            <pc:sldMk cId="2460662084" sldId="1047"/>
            <ac:spMk id="6" creationId="{5DFE508F-E494-40DF-893D-97799A78E4EB}"/>
          </ac:spMkLst>
        </pc:spChg>
        <pc:spChg chg="add mod">
          <ac:chgData name="Berry, Melody" userId="31bd6066-c510-4faa-ad29-e552a3d0ff26" providerId="ADAL" clId="{F517373F-4795-4BBA-9150-E8D87A983DE0}" dt="2020-10-18T15:50:23.611" v="3979" actId="14100"/>
          <ac:spMkLst>
            <pc:docMk/>
            <pc:sldMk cId="2460662084" sldId="1047"/>
            <ac:spMk id="7" creationId="{1678A454-7ECB-46FA-9871-DE82EC27CECB}"/>
          </ac:spMkLst>
        </pc:spChg>
        <pc:spChg chg="add del">
          <ac:chgData name="Berry, Melody" userId="31bd6066-c510-4faa-ad29-e552a3d0ff26" providerId="ADAL" clId="{F517373F-4795-4BBA-9150-E8D87A983DE0}" dt="2020-10-20T02:38:16.295" v="16990"/>
          <ac:spMkLst>
            <pc:docMk/>
            <pc:sldMk cId="2460662084" sldId="1047"/>
            <ac:spMk id="9" creationId="{EBF87945-A001-489F-9D9B-7D9435F0B9CA}"/>
          </ac:spMkLst>
        </pc:spChg>
        <pc:spChg chg="add mod">
          <ac:chgData name="Berry, Melody" userId="31bd6066-c510-4faa-ad29-e552a3d0ff26" providerId="ADAL" clId="{F517373F-4795-4BBA-9150-E8D87A983DE0}" dt="2020-10-18T15:53:01.420" v="4008" actId="14100"/>
          <ac:spMkLst>
            <pc:docMk/>
            <pc:sldMk cId="2460662084" sldId="1047"/>
            <ac:spMk id="10" creationId="{22455D44-C1AA-4C8A-BA4A-F3FF81A94839}"/>
          </ac:spMkLst>
        </pc:spChg>
        <pc:spChg chg="add mod">
          <ac:chgData name="Berry, Melody" userId="31bd6066-c510-4faa-ad29-e552a3d0ff26" providerId="ADAL" clId="{F517373F-4795-4BBA-9150-E8D87A983DE0}" dt="2020-10-18T15:53:12.629" v="4012" actId="20577"/>
          <ac:spMkLst>
            <pc:docMk/>
            <pc:sldMk cId="2460662084" sldId="1047"/>
            <ac:spMk id="11" creationId="{13D3CF8D-4D6B-4A15-A520-4C86F411D92B}"/>
          </ac:spMkLst>
        </pc:spChg>
        <pc:picChg chg="add mod modCrop">
          <ac:chgData name="Berry, Melody" userId="31bd6066-c510-4faa-ad29-e552a3d0ff26" providerId="ADAL" clId="{F517373F-4795-4BBA-9150-E8D87A983DE0}" dt="2020-10-24T21:29:55.867" v="23198" actId="1440"/>
          <ac:picMkLst>
            <pc:docMk/>
            <pc:sldMk cId="2460662084" sldId="1047"/>
            <ac:picMk id="4" creationId="{79131601-FD7F-4E64-95BA-AE8F8AD189DC}"/>
          </ac:picMkLst>
        </pc:picChg>
        <pc:picChg chg="add mod modCrop">
          <ac:chgData name="Berry, Melody" userId="31bd6066-c510-4faa-ad29-e552a3d0ff26" providerId="ADAL" clId="{F517373F-4795-4BBA-9150-E8D87A983DE0}" dt="2020-10-24T21:29:58.355" v="23199" actId="1440"/>
          <ac:picMkLst>
            <pc:docMk/>
            <pc:sldMk cId="2460662084" sldId="1047"/>
            <ac:picMk id="8" creationId="{63FE4022-8CD0-4B6E-A810-062405B0BEA7}"/>
          </ac:picMkLst>
        </pc:picChg>
      </pc:sldChg>
      <pc:sldChg chg="addSp delSp modSp add modTransition delDesignElem">
        <pc:chgData name="Berry, Melody" userId="31bd6066-c510-4faa-ad29-e552a3d0ff26" providerId="ADAL" clId="{F517373F-4795-4BBA-9150-E8D87A983DE0}" dt="2020-10-25T20:26:18.079" v="24303"/>
        <pc:sldMkLst>
          <pc:docMk/>
          <pc:sldMk cId="2544210549" sldId="1048"/>
        </pc:sldMkLst>
        <pc:spChg chg="mod">
          <ac:chgData name="Berry, Melody" userId="31bd6066-c510-4faa-ad29-e552a3d0ff26" providerId="ADAL" clId="{F517373F-4795-4BBA-9150-E8D87A983DE0}" dt="2020-10-18T15:56:57.788" v="4040" actId="11"/>
          <ac:spMkLst>
            <pc:docMk/>
            <pc:sldMk cId="2544210549" sldId="1048"/>
            <ac:spMk id="3" creationId="{F17CB67A-EAFA-4018-9AF2-9F7D7F210F64}"/>
          </ac:spMkLst>
        </pc:spChg>
        <pc:spChg chg="del">
          <ac:chgData name="Berry, Melody" userId="31bd6066-c510-4faa-ad29-e552a3d0ff26" providerId="ADAL" clId="{F517373F-4795-4BBA-9150-E8D87A983DE0}" dt="2020-10-18T15:54:50.784" v="4025" actId="478"/>
          <ac:spMkLst>
            <pc:docMk/>
            <pc:sldMk cId="2544210549" sldId="1048"/>
            <ac:spMk id="6" creationId="{5DFE508F-E494-40DF-893D-97799A78E4EB}"/>
          </ac:spMkLst>
        </pc:spChg>
        <pc:spChg chg="del">
          <ac:chgData name="Berry, Melody" userId="31bd6066-c510-4faa-ad29-e552a3d0ff26" providerId="ADAL" clId="{F517373F-4795-4BBA-9150-E8D87A983DE0}" dt="2020-10-18T15:54:52.065" v="4026" actId="478"/>
          <ac:spMkLst>
            <pc:docMk/>
            <pc:sldMk cId="2544210549" sldId="1048"/>
            <ac:spMk id="7" creationId="{1678A454-7ECB-46FA-9871-DE82EC27CECB}"/>
          </ac:spMkLst>
        </pc:spChg>
        <pc:spChg chg="add del">
          <ac:chgData name="Berry, Melody" userId="31bd6066-c510-4faa-ad29-e552a3d0ff26" providerId="ADAL" clId="{F517373F-4795-4BBA-9150-E8D87A983DE0}" dt="2020-10-20T02:38:16.295" v="16990"/>
          <ac:spMkLst>
            <pc:docMk/>
            <pc:sldMk cId="2544210549" sldId="1048"/>
            <ac:spMk id="9" creationId="{EBF87945-A001-489F-9D9B-7D9435F0B9CA}"/>
          </ac:spMkLst>
        </pc:spChg>
        <pc:spChg chg="del">
          <ac:chgData name="Berry, Melody" userId="31bd6066-c510-4faa-ad29-e552a3d0ff26" providerId="ADAL" clId="{F517373F-4795-4BBA-9150-E8D87A983DE0}" dt="2020-10-18T15:54:48.261" v="4023" actId="478"/>
          <ac:spMkLst>
            <pc:docMk/>
            <pc:sldMk cId="2544210549" sldId="1048"/>
            <ac:spMk id="10" creationId="{22455D44-C1AA-4C8A-BA4A-F3FF81A94839}"/>
          </ac:spMkLst>
        </pc:spChg>
        <pc:spChg chg="del">
          <ac:chgData name="Berry, Melody" userId="31bd6066-c510-4faa-ad29-e552a3d0ff26" providerId="ADAL" clId="{F517373F-4795-4BBA-9150-E8D87A983DE0}" dt="2020-10-18T15:54:49.116" v="4024" actId="478"/>
          <ac:spMkLst>
            <pc:docMk/>
            <pc:sldMk cId="2544210549" sldId="1048"/>
            <ac:spMk id="11" creationId="{13D3CF8D-4D6B-4A15-A520-4C86F411D92B}"/>
          </ac:spMkLst>
        </pc:spChg>
        <pc:spChg chg="add mod">
          <ac:chgData name="Berry, Melody" userId="31bd6066-c510-4faa-ad29-e552a3d0ff26" providerId="ADAL" clId="{F517373F-4795-4BBA-9150-E8D87A983DE0}" dt="2020-10-18T15:57:34.963" v="4043" actId="1076"/>
          <ac:spMkLst>
            <pc:docMk/>
            <pc:sldMk cId="2544210549" sldId="1048"/>
            <ac:spMk id="13" creationId="{9AEB76D6-43E6-4960-BEAD-71C5845F429D}"/>
          </ac:spMkLst>
        </pc:spChg>
        <pc:spChg chg="add mod">
          <ac:chgData name="Berry, Melody" userId="31bd6066-c510-4faa-ad29-e552a3d0ff26" providerId="ADAL" clId="{F517373F-4795-4BBA-9150-E8D87A983DE0}" dt="2020-10-18T15:57:34.963" v="4043" actId="1076"/>
          <ac:spMkLst>
            <pc:docMk/>
            <pc:sldMk cId="2544210549" sldId="1048"/>
            <ac:spMk id="14" creationId="{9B395A15-953C-4CA4-B4B9-2F438D1B1047}"/>
          </ac:spMkLst>
        </pc:spChg>
        <pc:spChg chg="add mod">
          <ac:chgData name="Berry, Melody" userId="31bd6066-c510-4faa-ad29-e552a3d0ff26" providerId="ADAL" clId="{F517373F-4795-4BBA-9150-E8D87A983DE0}" dt="2020-10-18T15:57:34.963" v="4043" actId="1076"/>
          <ac:spMkLst>
            <pc:docMk/>
            <pc:sldMk cId="2544210549" sldId="1048"/>
            <ac:spMk id="15" creationId="{30B33616-E802-457D-AC8D-54E654495BAE}"/>
          </ac:spMkLst>
        </pc:spChg>
        <pc:picChg chg="del">
          <ac:chgData name="Berry, Melody" userId="31bd6066-c510-4faa-ad29-e552a3d0ff26" providerId="ADAL" clId="{F517373F-4795-4BBA-9150-E8D87A983DE0}" dt="2020-10-18T15:54:53.004" v="4027" actId="478"/>
          <ac:picMkLst>
            <pc:docMk/>
            <pc:sldMk cId="2544210549" sldId="1048"/>
            <ac:picMk id="4" creationId="{79131601-FD7F-4E64-95BA-AE8F8AD189DC}"/>
          </ac:picMkLst>
        </pc:picChg>
        <pc:picChg chg="del">
          <ac:chgData name="Berry, Melody" userId="31bd6066-c510-4faa-ad29-e552a3d0ff26" providerId="ADAL" clId="{F517373F-4795-4BBA-9150-E8D87A983DE0}" dt="2020-10-18T15:54:46.852" v="4022" actId="478"/>
          <ac:picMkLst>
            <pc:docMk/>
            <pc:sldMk cId="2544210549" sldId="1048"/>
            <ac:picMk id="8" creationId="{63FE4022-8CD0-4B6E-A810-062405B0BEA7}"/>
          </ac:picMkLst>
        </pc:picChg>
        <pc:picChg chg="add mod">
          <ac:chgData name="Berry, Melody" userId="31bd6066-c510-4faa-ad29-e552a3d0ff26" providerId="ADAL" clId="{F517373F-4795-4BBA-9150-E8D87A983DE0}" dt="2020-10-24T21:29:50.744" v="23197" actId="1440"/>
          <ac:picMkLst>
            <pc:docMk/>
            <pc:sldMk cId="2544210549" sldId="1048"/>
            <ac:picMk id="12" creationId="{B626BEE0-DC7D-4B2F-96C1-AA3756C0E796}"/>
          </ac:picMkLst>
        </pc:picChg>
        <pc:cxnChg chg="add mod">
          <ac:chgData name="Berry, Melody" userId="31bd6066-c510-4faa-ad29-e552a3d0ff26" providerId="ADAL" clId="{F517373F-4795-4BBA-9150-E8D87A983DE0}" dt="2020-10-18T15:57:34.963" v="4043" actId="1076"/>
          <ac:cxnSpMkLst>
            <pc:docMk/>
            <pc:sldMk cId="2544210549" sldId="1048"/>
            <ac:cxnSpMk id="16" creationId="{AC2EDBF4-A8E9-4C9D-B3B7-EF2C67508EB0}"/>
          </ac:cxnSpMkLst>
        </pc:cxnChg>
        <pc:cxnChg chg="add mod">
          <ac:chgData name="Berry, Melody" userId="31bd6066-c510-4faa-ad29-e552a3d0ff26" providerId="ADAL" clId="{F517373F-4795-4BBA-9150-E8D87A983DE0}" dt="2020-10-18T15:57:34.963" v="4043" actId="1076"/>
          <ac:cxnSpMkLst>
            <pc:docMk/>
            <pc:sldMk cId="2544210549" sldId="1048"/>
            <ac:cxnSpMk id="17" creationId="{D5904848-1433-443D-BDAA-DDF6DE05C846}"/>
          </ac:cxnSpMkLst>
        </pc:cxnChg>
      </pc:sldChg>
      <pc:sldChg chg="addSp delSp modSp add del ord">
        <pc:chgData name="Berry, Melody" userId="31bd6066-c510-4faa-ad29-e552a3d0ff26" providerId="ADAL" clId="{F517373F-4795-4BBA-9150-E8D87A983DE0}" dt="2020-10-18T16:59:21.147" v="4816" actId="2696"/>
        <pc:sldMkLst>
          <pc:docMk/>
          <pc:sldMk cId="1373272622" sldId="1049"/>
        </pc:sldMkLst>
        <pc:spChg chg="mod">
          <ac:chgData name="Berry, Melody" userId="31bd6066-c510-4faa-ad29-e552a3d0ff26" providerId="ADAL" clId="{F517373F-4795-4BBA-9150-E8D87A983DE0}" dt="2020-10-18T16:32:12.464" v="4402" actId="1076"/>
          <ac:spMkLst>
            <pc:docMk/>
            <pc:sldMk cId="1373272622" sldId="1049"/>
            <ac:spMk id="2" creationId="{A982243D-FFBA-4E3B-B765-E2DA8A245FA1}"/>
          </ac:spMkLst>
        </pc:spChg>
        <pc:spChg chg="mod">
          <ac:chgData name="Berry, Melody" userId="31bd6066-c510-4faa-ad29-e552a3d0ff26" providerId="ADAL" clId="{F517373F-4795-4BBA-9150-E8D87A983DE0}" dt="2020-10-18T16:31:22.644" v="4397" actId="11"/>
          <ac:spMkLst>
            <pc:docMk/>
            <pc:sldMk cId="1373272622" sldId="1049"/>
            <ac:spMk id="3" creationId="{F17CB67A-EAFA-4018-9AF2-9F7D7F210F64}"/>
          </ac:spMkLst>
        </pc:spChg>
        <pc:spChg chg="del">
          <ac:chgData name="Berry, Melody" userId="31bd6066-c510-4faa-ad29-e552a3d0ff26" providerId="ADAL" clId="{F517373F-4795-4BBA-9150-E8D87A983DE0}" dt="2020-10-18T15:59:26.852" v="4050" actId="478"/>
          <ac:spMkLst>
            <pc:docMk/>
            <pc:sldMk cId="1373272622" sldId="1049"/>
            <ac:spMk id="13" creationId="{9AEB76D6-43E6-4960-BEAD-71C5845F429D}"/>
          </ac:spMkLst>
        </pc:spChg>
        <pc:spChg chg="del">
          <ac:chgData name="Berry, Melody" userId="31bd6066-c510-4faa-ad29-e552a3d0ff26" providerId="ADAL" clId="{F517373F-4795-4BBA-9150-E8D87A983DE0}" dt="2020-10-18T15:59:22.695" v="4046" actId="478"/>
          <ac:spMkLst>
            <pc:docMk/>
            <pc:sldMk cId="1373272622" sldId="1049"/>
            <ac:spMk id="14" creationId="{9B395A15-953C-4CA4-B4B9-2F438D1B1047}"/>
          </ac:spMkLst>
        </pc:spChg>
        <pc:spChg chg="del">
          <ac:chgData name="Berry, Melody" userId="31bd6066-c510-4faa-ad29-e552a3d0ff26" providerId="ADAL" clId="{F517373F-4795-4BBA-9150-E8D87A983DE0}" dt="2020-10-18T15:59:23.882" v="4047" actId="478"/>
          <ac:spMkLst>
            <pc:docMk/>
            <pc:sldMk cId="1373272622" sldId="1049"/>
            <ac:spMk id="15" creationId="{30B33616-E802-457D-AC8D-54E654495BAE}"/>
          </ac:spMkLst>
        </pc:spChg>
        <pc:spChg chg="add del mod">
          <ac:chgData name="Berry, Melody" userId="31bd6066-c510-4faa-ad29-e552a3d0ff26" providerId="ADAL" clId="{F517373F-4795-4BBA-9150-E8D87A983DE0}" dt="2020-10-18T16:06:49.607" v="4268" actId="478"/>
          <ac:spMkLst>
            <pc:docMk/>
            <pc:sldMk cId="1373272622" sldId="1049"/>
            <ac:spMk id="19" creationId="{38A6C56D-D80E-49AD-B389-106C20788847}"/>
          </ac:spMkLst>
        </pc:spChg>
        <pc:spChg chg="add del mod">
          <ac:chgData name="Berry, Melody" userId="31bd6066-c510-4faa-ad29-e552a3d0ff26" providerId="ADAL" clId="{F517373F-4795-4BBA-9150-E8D87A983DE0}" dt="2020-10-18T16:29:57.002" v="4378" actId="478"/>
          <ac:spMkLst>
            <pc:docMk/>
            <pc:sldMk cId="1373272622" sldId="1049"/>
            <ac:spMk id="22" creationId="{A98C00E2-AF55-4443-83A9-3F5F31DB101C}"/>
          </ac:spMkLst>
        </pc:spChg>
        <pc:spChg chg="add del mod">
          <ac:chgData name="Berry, Melody" userId="31bd6066-c510-4faa-ad29-e552a3d0ff26" providerId="ADAL" clId="{F517373F-4795-4BBA-9150-E8D87A983DE0}" dt="2020-10-18T16:29:59.513" v="4380" actId="478"/>
          <ac:spMkLst>
            <pc:docMk/>
            <pc:sldMk cId="1373272622" sldId="1049"/>
            <ac:spMk id="23" creationId="{36A9B603-8039-49AB-8119-E2A7DD454801}"/>
          </ac:spMkLst>
        </pc:spChg>
        <pc:spChg chg="add del mod">
          <ac:chgData name="Berry, Melody" userId="31bd6066-c510-4faa-ad29-e552a3d0ff26" providerId="ADAL" clId="{F517373F-4795-4BBA-9150-E8D87A983DE0}" dt="2020-10-18T16:29:54.697" v="4377" actId="478"/>
          <ac:spMkLst>
            <pc:docMk/>
            <pc:sldMk cId="1373272622" sldId="1049"/>
            <ac:spMk id="25" creationId="{00DDC161-C244-425D-B57B-AA7B64171C2C}"/>
          </ac:spMkLst>
        </pc:spChg>
        <pc:spChg chg="add mod">
          <ac:chgData name="Berry, Melody" userId="31bd6066-c510-4faa-ad29-e552a3d0ff26" providerId="ADAL" clId="{F517373F-4795-4BBA-9150-E8D87A983DE0}" dt="2020-10-18T16:07:59.061" v="4310" actId="14100"/>
          <ac:spMkLst>
            <pc:docMk/>
            <pc:sldMk cId="1373272622" sldId="1049"/>
            <ac:spMk id="26" creationId="{71CD7C25-B736-401E-84C2-845B41953AB7}"/>
          </ac:spMkLst>
        </pc:spChg>
        <pc:spChg chg="add mod">
          <ac:chgData name="Berry, Melody" userId="31bd6066-c510-4faa-ad29-e552a3d0ff26" providerId="ADAL" clId="{F517373F-4795-4BBA-9150-E8D87A983DE0}" dt="2020-10-18T16:08:06.949" v="4312" actId="20577"/>
          <ac:spMkLst>
            <pc:docMk/>
            <pc:sldMk cId="1373272622" sldId="1049"/>
            <ac:spMk id="27" creationId="{56876271-F09F-4CEB-8FB3-CAA7B14F2DCE}"/>
          </ac:spMkLst>
        </pc:spChg>
        <pc:spChg chg="add mod ord">
          <ac:chgData name="Berry, Melody" userId="31bd6066-c510-4faa-ad29-e552a3d0ff26" providerId="ADAL" clId="{F517373F-4795-4BBA-9150-E8D87A983DE0}" dt="2020-10-18T16:30:05.417" v="4382" actId="1076"/>
          <ac:spMkLst>
            <pc:docMk/>
            <pc:sldMk cId="1373272622" sldId="1049"/>
            <ac:spMk id="30" creationId="{E8F39127-D599-4056-9930-CF80E9DEDFE0}"/>
          </ac:spMkLst>
        </pc:spChg>
        <pc:spChg chg="add mod">
          <ac:chgData name="Berry, Melody" userId="31bd6066-c510-4faa-ad29-e552a3d0ff26" providerId="ADAL" clId="{F517373F-4795-4BBA-9150-E8D87A983DE0}" dt="2020-10-18T16:33:05.558" v="4413" actId="14100"/>
          <ac:spMkLst>
            <pc:docMk/>
            <pc:sldMk cId="1373272622" sldId="1049"/>
            <ac:spMk id="32" creationId="{86E7E120-B415-48AA-B6EC-D706CC3E6544}"/>
          </ac:spMkLst>
        </pc:spChg>
        <pc:picChg chg="del">
          <ac:chgData name="Berry, Melody" userId="31bd6066-c510-4faa-ad29-e552a3d0ff26" providerId="ADAL" clId="{F517373F-4795-4BBA-9150-E8D87A983DE0}" dt="2020-10-18T15:59:21.154" v="4045" actId="478"/>
          <ac:picMkLst>
            <pc:docMk/>
            <pc:sldMk cId="1373272622" sldId="1049"/>
            <ac:picMk id="12" creationId="{B626BEE0-DC7D-4B2F-96C1-AA3756C0E796}"/>
          </ac:picMkLst>
        </pc:picChg>
        <pc:picChg chg="add del mod modCrop">
          <ac:chgData name="Berry, Melody" userId="31bd6066-c510-4faa-ad29-e552a3d0ff26" providerId="ADAL" clId="{F517373F-4795-4BBA-9150-E8D87A983DE0}" dt="2020-10-18T16:29:52.025" v="4376" actId="478"/>
          <ac:picMkLst>
            <pc:docMk/>
            <pc:sldMk cId="1373272622" sldId="1049"/>
            <ac:picMk id="18" creationId="{6D851C4A-719E-4245-B6D4-A92BEFD93CA9}"/>
          </ac:picMkLst>
        </pc:picChg>
        <pc:picChg chg="add mod ord modCrop">
          <ac:chgData name="Berry, Melody" userId="31bd6066-c510-4faa-ad29-e552a3d0ff26" providerId="ADAL" clId="{F517373F-4795-4BBA-9150-E8D87A983DE0}" dt="2020-10-18T16:34:47.222" v="4445" actId="1076"/>
          <ac:picMkLst>
            <pc:docMk/>
            <pc:sldMk cId="1373272622" sldId="1049"/>
            <ac:picMk id="31" creationId="{EA797593-DEB9-41EE-BC6E-0B9E0762B23A}"/>
          </ac:picMkLst>
        </pc:picChg>
        <pc:cxnChg chg="del mod">
          <ac:chgData name="Berry, Melody" userId="31bd6066-c510-4faa-ad29-e552a3d0ff26" providerId="ADAL" clId="{F517373F-4795-4BBA-9150-E8D87A983DE0}" dt="2020-10-18T15:59:25.871" v="4049" actId="478"/>
          <ac:cxnSpMkLst>
            <pc:docMk/>
            <pc:sldMk cId="1373272622" sldId="1049"/>
            <ac:cxnSpMk id="16" creationId="{AC2EDBF4-A8E9-4C9D-B3B7-EF2C67508EB0}"/>
          </ac:cxnSpMkLst>
        </pc:cxnChg>
        <pc:cxnChg chg="del mod">
          <ac:chgData name="Berry, Melody" userId="31bd6066-c510-4faa-ad29-e552a3d0ff26" providerId="ADAL" clId="{F517373F-4795-4BBA-9150-E8D87A983DE0}" dt="2020-10-18T15:59:24.948" v="4048" actId="478"/>
          <ac:cxnSpMkLst>
            <pc:docMk/>
            <pc:sldMk cId="1373272622" sldId="1049"/>
            <ac:cxnSpMk id="17" creationId="{D5904848-1433-443D-BDAA-DDF6DE05C846}"/>
          </ac:cxnSpMkLst>
        </pc:cxnChg>
        <pc:cxnChg chg="add del mod">
          <ac:chgData name="Berry, Melody" userId="31bd6066-c510-4faa-ad29-e552a3d0ff26" providerId="ADAL" clId="{F517373F-4795-4BBA-9150-E8D87A983DE0}" dt="2020-10-18T16:06:49.607" v="4268" actId="478"/>
          <ac:cxnSpMkLst>
            <pc:docMk/>
            <pc:sldMk cId="1373272622" sldId="1049"/>
            <ac:cxnSpMk id="20" creationId="{FD19A6C1-2343-4D55-A296-53161AFF0CA7}"/>
          </ac:cxnSpMkLst>
        </pc:cxnChg>
        <pc:cxnChg chg="add del mod">
          <ac:chgData name="Berry, Melody" userId="31bd6066-c510-4faa-ad29-e552a3d0ff26" providerId="ADAL" clId="{F517373F-4795-4BBA-9150-E8D87A983DE0}" dt="2020-10-18T16:05:47.515" v="4260" actId="478"/>
          <ac:cxnSpMkLst>
            <pc:docMk/>
            <pc:sldMk cId="1373272622" sldId="1049"/>
            <ac:cxnSpMk id="21" creationId="{C2181E07-50B0-4A22-97D3-7084ABB609E6}"/>
          </ac:cxnSpMkLst>
        </pc:cxnChg>
        <pc:cxnChg chg="add del mod">
          <ac:chgData name="Berry, Melody" userId="31bd6066-c510-4faa-ad29-e552a3d0ff26" providerId="ADAL" clId="{F517373F-4795-4BBA-9150-E8D87A983DE0}" dt="2020-10-18T16:30:00.522" v="4381" actId="478"/>
          <ac:cxnSpMkLst>
            <pc:docMk/>
            <pc:sldMk cId="1373272622" sldId="1049"/>
            <ac:cxnSpMk id="24" creationId="{62279B49-A676-415D-8254-5BFB2656B76B}"/>
          </ac:cxnSpMkLst>
        </pc:cxnChg>
        <pc:cxnChg chg="add del mod">
          <ac:chgData name="Berry, Melody" userId="31bd6066-c510-4faa-ad29-e552a3d0ff26" providerId="ADAL" clId="{F517373F-4795-4BBA-9150-E8D87A983DE0}" dt="2020-10-18T16:29:58.297" v="4379" actId="478"/>
          <ac:cxnSpMkLst>
            <pc:docMk/>
            <pc:sldMk cId="1373272622" sldId="1049"/>
            <ac:cxnSpMk id="28" creationId="{C7ADFBD9-21EF-45C3-84C2-7438F600FBF1}"/>
          </ac:cxnSpMkLst>
        </pc:cxnChg>
        <pc:cxnChg chg="add mod">
          <ac:chgData name="Berry, Melody" userId="31bd6066-c510-4faa-ad29-e552a3d0ff26" providerId="ADAL" clId="{F517373F-4795-4BBA-9150-E8D87A983DE0}" dt="2020-10-18T16:08:03.618" v="4311" actId="14100"/>
          <ac:cxnSpMkLst>
            <pc:docMk/>
            <pc:sldMk cId="1373272622" sldId="1049"/>
            <ac:cxnSpMk id="29" creationId="{CE11C24B-FCED-4779-BD0D-BE4587C3BAD1}"/>
          </ac:cxnSpMkLst>
        </pc:cxnChg>
      </pc:sldChg>
      <pc:sldChg chg="del">
        <pc:chgData name="Berry, Melody" userId="31bd6066-c510-4faa-ad29-e552a3d0ff26" providerId="ADAL" clId="{F517373F-4795-4BBA-9150-E8D87A983DE0}" dt="2020-10-20T03:56:33.898" v="17162" actId="2696"/>
        <pc:sldMkLst>
          <pc:docMk/>
          <pc:sldMk cId="2961505967" sldId="1049"/>
        </pc:sldMkLst>
      </pc:sldChg>
      <pc:sldChg chg="addSp delSp modSp add modTransition delDesignElem">
        <pc:chgData name="Berry, Melody" userId="31bd6066-c510-4faa-ad29-e552a3d0ff26" providerId="ADAL" clId="{F517373F-4795-4BBA-9150-E8D87A983DE0}" dt="2020-10-26T00:14:28.906" v="24521" actId="1076"/>
        <pc:sldMkLst>
          <pc:docMk/>
          <pc:sldMk cId="3601292152" sldId="1050"/>
        </pc:sldMkLst>
        <pc:spChg chg="mod">
          <ac:chgData name="Berry, Melody" userId="31bd6066-c510-4faa-ad29-e552a3d0ff26" providerId="ADAL" clId="{F517373F-4795-4BBA-9150-E8D87A983DE0}" dt="2020-10-20T02:38:16.295" v="16990"/>
          <ac:spMkLst>
            <pc:docMk/>
            <pc:sldMk cId="3601292152" sldId="1050"/>
            <ac:spMk id="2" creationId="{A982243D-FFBA-4E3B-B765-E2DA8A245FA1}"/>
          </ac:spMkLst>
        </pc:spChg>
        <pc:spChg chg="mod">
          <ac:chgData name="Berry, Melody" userId="31bd6066-c510-4faa-ad29-e552a3d0ff26" providerId="ADAL" clId="{F517373F-4795-4BBA-9150-E8D87A983DE0}" dt="2020-10-25T19:42:45.408" v="24153" actId="20577"/>
          <ac:spMkLst>
            <pc:docMk/>
            <pc:sldMk cId="3601292152" sldId="1050"/>
            <ac:spMk id="3" creationId="{F17CB67A-EAFA-4018-9AF2-9F7D7F210F64}"/>
          </ac:spMkLst>
        </pc:spChg>
        <pc:spChg chg="add del">
          <ac:chgData name="Berry, Melody" userId="31bd6066-c510-4faa-ad29-e552a3d0ff26" providerId="ADAL" clId="{F517373F-4795-4BBA-9150-E8D87A983DE0}" dt="2020-10-20T02:38:16.295" v="16990"/>
          <ac:spMkLst>
            <pc:docMk/>
            <pc:sldMk cId="3601292152" sldId="1050"/>
            <ac:spMk id="9" creationId="{EBF87945-A001-489F-9D9B-7D9435F0B9CA}"/>
          </ac:spMkLst>
        </pc:spChg>
        <pc:spChg chg="add mod">
          <ac:chgData name="Berry, Melody" userId="31bd6066-c510-4faa-ad29-e552a3d0ff26" providerId="ADAL" clId="{F517373F-4795-4BBA-9150-E8D87A983DE0}" dt="2020-10-25T23:07:58.924" v="24519" actId="20577"/>
          <ac:spMkLst>
            <pc:docMk/>
            <pc:sldMk cId="3601292152" sldId="1050"/>
            <ac:spMk id="17" creationId="{2F07C8FA-E659-4CD1-9738-B1E56549CD9B}"/>
          </ac:spMkLst>
        </pc:spChg>
        <pc:spChg chg="mod">
          <ac:chgData name="Berry, Melody" userId="31bd6066-c510-4faa-ad29-e552a3d0ff26" providerId="ADAL" clId="{F517373F-4795-4BBA-9150-E8D87A983DE0}" dt="2020-10-26T00:14:28.906" v="24521" actId="1076"/>
          <ac:spMkLst>
            <pc:docMk/>
            <pc:sldMk cId="3601292152" sldId="1050"/>
            <ac:spMk id="26" creationId="{71CD7C25-B736-401E-84C2-845B41953AB7}"/>
          </ac:spMkLst>
        </pc:spChg>
        <pc:cxnChg chg="add mod">
          <ac:chgData name="Berry, Melody" userId="31bd6066-c510-4faa-ad29-e552a3d0ff26" providerId="ADAL" clId="{F517373F-4795-4BBA-9150-E8D87A983DE0}" dt="2020-10-21T18:46:48.899" v="19894" actId="1076"/>
          <ac:cxnSpMkLst>
            <pc:docMk/>
            <pc:sldMk cId="3601292152" sldId="1050"/>
            <ac:cxnSpMk id="15" creationId="{82E00FCA-4DA2-4CDC-9971-C4B6C6575456}"/>
          </ac:cxnSpMkLst>
        </pc:cxnChg>
        <pc:cxnChg chg="mod">
          <ac:chgData name="Berry, Melody" userId="31bd6066-c510-4faa-ad29-e552a3d0ff26" providerId="ADAL" clId="{F517373F-4795-4BBA-9150-E8D87A983DE0}" dt="2020-10-26T00:14:28.906" v="24521" actId="1076"/>
          <ac:cxnSpMkLst>
            <pc:docMk/>
            <pc:sldMk cId="3601292152" sldId="1050"/>
            <ac:cxnSpMk id="29" creationId="{CE11C24B-FCED-4779-BD0D-BE4587C3BAD1}"/>
          </ac:cxnSpMkLst>
        </pc:cxnChg>
      </pc:sldChg>
      <pc:sldChg chg="addSp delSp modSp add modTransition delDesignElem modNotesTx">
        <pc:chgData name="Berry, Melody" userId="31bd6066-c510-4faa-ad29-e552a3d0ff26" providerId="ADAL" clId="{F517373F-4795-4BBA-9150-E8D87A983DE0}" dt="2020-10-26T00:39:03.091" v="24532" actId="20577"/>
        <pc:sldMkLst>
          <pc:docMk/>
          <pc:sldMk cId="2170232467" sldId="1051"/>
        </pc:sldMkLst>
        <pc:spChg chg="mod">
          <ac:chgData name="Berry, Melody" userId="31bd6066-c510-4faa-ad29-e552a3d0ff26" providerId="ADAL" clId="{F517373F-4795-4BBA-9150-E8D87A983DE0}" dt="2020-10-20T02:38:16.295" v="16990"/>
          <ac:spMkLst>
            <pc:docMk/>
            <pc:sldMk cId="2170232467" sldId="1051"/>
            <ac:spMk id="2" creationId="{A982243D-FFBA-4E3B-B765-E2DA8A245FA1}"/>
          </ac:spMkLst>
        </pc:spChg>
        <pc:spChg chg="mod">
          <ac:chgData name="Berry, Melody" userId="31bd6066-c510-4faa-ad29-e552a3d0ff26" providerId="ADAL" clId="{F517373F-4795-4BBA-9150-E8D87A983DE0}" dt="2020-10-20T02:38:16.295" v="16990"/>
          <ac:spMkLst>
            <pc:docMk/>
            <pc:sldMk cId="2170232467" sldId="1051"/>
            <ac:spMk id="3" creationId="{F17CB67A-EAFA-4018-9AF2-9F7D7F210F64}"/>
          </ac:spMkLst>
        </pc:spChg>
        <pc:spChg chg="add del">
          <ac:chgData name="Berry, Melody" userId="31bd6066-c510-4faa-ad29-e552a3d0ff26" providerId="ADAL" clId="{F517373F-4795-4BBA-9150-E8D87A983DE0}" dt="2020-10-20T02:38:16.295" v="16990"/>
          <ac:spMkLst>
            <pc:docMk/>
            <pc:sldMk cId="2170232467" sldId="1051"/>
            <ac:spMk id="9" creationId="{EBF87945-A001-489F-9D9B-7D9435F0B9CA}"/>
          </ac:spMkLst>
        </pc:spChg>
        <pc:spChg chg="add mod">
          <ac:chgData name="Berry, Melody" userId="31bd6066-c510-4faa-ad29-e552a3d0ff26" providerId="ADAL" clId="{F517373F-4795-4BBA-9150-E8D87A983DE0}" dt="2020-10-18T17:22:48.566" v="5104" actId="1076"/>
          <ac:spMkLst>
            <pc:docMk/>
            <pc:sldMk cId="2170232467" sldId="1051"/>
            <ac:spMk id="15" creationId="{657BB4CB-F780-473C-850F-A1C5EB9F60EE}"/>
          </ac:spMkLst>
        </pc:spChg>
        <pc:spChg chg="add mod">
          <ac:chgData name="Berry, Melody" userId="31bd6066-c510-4faa-ad29-e552a3d0ff26" providerId="ADAL" clId="{F517373F-4795-4BBA-9150-E8D87A983DE0}" dt="2020-10-18T17:23:01.785" v="5106" actId="1076"/>
          <ac:spMkLst>
            <pc:docMk/>
            <pc:sldMk cId="2170232467" sldId="1051"/>
            <ac:spMk id="16" creationId="{C5A76EA2-8EA8-443B-8209-FF81CF8CD63B}"/>
          </ac:spMkLst>
        </pc:spChg>
        <pc:spChg chg="add mod">
          <ac:chgData name="Berry, Melody" userId="31bd6066-c510-4faa-ad29-e552a3d0ff26" providerId="ADAL" clId="{F517373F-4795-4BBA-9150-E8D87A983DE0}" dt="2020-10-26T00:33:51.618" v="24527" actId="1076"/>
          <ac:spMkLst>
            <pc:docMk/>
            <pc:sldMk cId="2170232467" sldId="1051"/>
            <ac:spMk id="22" creationId="{DA4CB771-1B2F-4D6B-9870-1995AC21739B}"/>
          </ac:spMkLst>
        </pc:spChg>
        <pc:spChg chg="mod">
          <ac:chgData name="Berry, Melody" userId="31bd6066-c510-4faa-ad29-e552a3d0ff26" providerId="ADAL" clId="{F517373F-4795-4BBA-9150-E8D87A983DE0}" dt="2020-10-18T17:23:18.489" v="5110" actId="14100"/>
          <ac:spMkLst>
            <pc:docMk/>
            <pc:sldMk cId="2170232467" sldId="1051"/>
            <ac:spMk id="26" creationId="{71CD7C25-B736-401E-84C2-845B41953AB7}"/>
          </ac:spMkLst>
        </pc:spChg>
        <pc:spChg chg="mod">
          <ac:chgData name="Berry, Melody" userId="31bd6066-c510-4faa-ad29-e552a3d0ff26" providerId="ADAL" clId="{F517373F-4795-4BBA-9150-E8D87A983DE0}" dt="2020-10-18T17:28:40.283" v="5235" actId="1076"/>
          <ac:spMkLst>
            <pc:docMk/>
            <pc:sldMk cId="2170232467" sldId="1051"/>
            <ac:spMk id="27" creationId="{56876271-F09F-4CEB-8FB3-CAA7B14F2DCE}"/>
          </ac:spMkLst>
        </pc:spChg>
        <pc:spChg chg="del mod">
          <ac:chgData name="Berry, Melody" userId="31bd6066-c510-4faa-ad29-e552a3d0ff26" providerId="ADAL" clId="{F517373F-4795-4BBA-9150-E8D87A983DE0}" dt="2020-10-18T17:26:26.996" v="5205" actId="478"/>
          <ac:spMkLst>
            <pc:docMk/>
            <pc:sldMk cId="2170232467" sldId="1051"/>
            <ac:spMk id="30" creationId="{E8F39127-D599-4056-9930-CF80E9DEDFE0}"/>
          </ac:spMkLst>
        </pc:spChg>
        <pc:spChg chg="del">
          <ac:chgData name="Berry, Melody" userId="31bd6066-c510-4faa-ad29-e552a3d0ff26" providerId="ADAL" clId="{F517373F-4795-4BBA-9150-E8D87A983DE0}" dt="2020-10-18T16:59:26.427" v="4817" actId="478"/>
          <ac:spMkLst>
            <pc:docMk/>
            <pc:sldMk cId="2170232467" sldId="1051"/>
            <ac:spMk id="32" creationId="{86E7E120-B415-48AA-B6EC-D706CC3E6544}"/>
          </ac:spMkLst>
        </pc:spChg>
        <pc:spChg chg="add mod">
          <ac:chgData name="Berry, Melody" userId="31bd6066-c510-4faa-ad29-e552a3d0ff26" providerId="ADAL" clId="{F517373F-4795-4BBA-9150-E8D87A983DE0}" dt="2020-10-18T17:27:04.770" v="5213" actId="14100"/>
          <ac:spMkLst>
            <pc:docMk/>
            <pc:sldMk cId="2170232467" sldId="1051"/>
            <ac:spMk id="40" creationId="{ECA88EC2-801F-4718-ACF6-79742ABEE0D6}"/>
          </ac:spMkLst>
        </pc:spChg>
        <pc:spChg chg="add mod">
          <ac:chgData name="Berry, Melody" userId="31bd6066-c510-4faa-ad29-e552a3d0ff26" providerId="ADAL" clId="{F517373F-4795-4BBA-9150-E8D87A983DE0}" dt="2020-10-18T17:27:15.962" v="5216" actId="14100"/>
          <ac:spMkLst>
            <pc:docMk/>
            <pc:sldMk cId="2170232467" sldId="1051"/>
            <ac:spMk id="41" creationId="{A146A0B1-E2EB-4ED9-AED4-B1B4514E81BC}"/>
          </ac:spMkLst>
        </pc:spChg>
        <pc:spChg chg="add mod">
          <ac:chgData name="Berry, Melody" userId="31bd6066-c510-4faa-ad29-e552a3d0ff26" providerId="ADAL" clId="{F517373F-4795-4BBA-9150-E8D87A983DE0}" dt="2020-10-18T17:27:35.463" v="5222" actId="1076"/>
          <ac:spMkLst>
            <pc:docMk/>
            <pc:sldMk cId="2170232467" sldId="1051"/>
            <ac:spMk id="42" creationId="{1A87CFEF-5F34-4B22-B59C-53FD175FEA12}"/>
          </ac:spMkLst>
        </pc:spChg>
        <pc:spChg chg="add mod">
          <ac:chgData name="Berry, Melody" userId="31bd6066-c510-4faa-ad29-e552a3d0ff26" providerId="ADAL" clId="{F517373F-4795-4BBA-9150-E8D87A983DE0}" dt="2020-10-18T17:28:59.034" v="5238" actId="14100"/>
          <ac:spMkLst>
            <pc:docMk/>
            <pc:sldMk cId="2170232467" sldId="1051"/>
            <ac:spMk id="51" creationId="{F791EDB5-EFD8-4B20-B5C0-1D44718D2043}"/>
          </ac:spMkLst>
        </pc:spChg>
        <pc:spChg chg="add mod">
          <ac:chgData name="Berry, Melody" userId="31bd6066-c510-4faa-ad29-e552a3d0ff26" providerId="ADAL" clId="{F517373F-4795-4BBA-9150-E8D87A983DE0}" dt="2020-10-18T17:29:32.188" v="5246" actId="20577"/>
          <ac:spMkLst>
            <pc:docMk/>
            <pc:sldMk cId="2170232467" sldId="1051"/>
            <ac:spMk id="52" creationId="{890ADF96-2B36-4D0B-A0BC-845AF994CBF2}"/>
          </ac:spMkLst>
        </pc:spChg>
        <pc:spChg chg="add mod">
          <ac:chgData name="Berry, Melody" userId="31bd6066-c510-4faa-ad29-e552a3d0ff26" providerId="ADAL" clId="{F517373F-4795-4BBA-9150-E8D87A983DE0}" dt="2020-10-18T18:21:23.398" v="6599" actId="113"/>
          <ac:spMkLst>
            <pc:docMk/>
            <pc:sldMk cId="2170232467" sldId="1051"/>
            <ac:spMk id="55" creationId="{DB594B09-3F22-4538-935E-B629A9197130}"/>
          </ac:spMkLst>
        </pc:spChg>
        <pc:picChg chg="add mod modCrop">
          <ac:chgData name="Berry, Melody" userId="31bd6066-c510-4faa-ad29-e552a3d0ff26" providerId="ADAL" clId="{F517373F-4795-4BBA-9150-E8D87A983DE0}" dt="2020-10-24T21:25:50.292" v="23180" actId="1440"/>
          <ac:picMkLst>
            <pc:docMk/>
            <pc:sldMk cId="2170232467" sldId="1051"/>
            <ac:picMk id="4" creationId="{F5AAC258-59F6-4AC4-981D-7023CECC3051}"/>
          </ac:picMkLst>
        </pc:picChg>
        <pc:picChg chg="add mod">
          <ac:chgData name="Berry, Melody" userId="31bd6066-c510-4faa-ad29-e552a3d0ff26" providerId="ADAL" clId="{F517373F-4795-4BBA-9150-E8D87A983DE0}" dt="2020-10-18T17:17:54.895" v="5022" actId="1076"/>
          <ac:picMkLst>
            <pc:docMk/>
            <pc:sldMk cId="2170232467" sldId="1051"/>
            <ac:picMk id="5" creationId="{50B6649A-05EA-4D12-9EC8-255868FB279B}"/>
          </ac:picMkLst>
        </pc:picChg>
        <pc:picChg chg="add del mod">
          <ac:chgData name="Berry, Melody" userId="31bd6066-c510-4faa-ad29-e552a3d0ff26" providerId="ADAL" clId="{F517373F-4795-4BBA-9150-E8D87A983DE0}" dt="2020-10-18T17:20:34.569" v="5042" actId="478"/>
          <ac:picMkLst>
            <pc:docMk/>
            <pc:sldMk cId="2170232467" sldId="1051"/>
            <ac:picMk id="6" creationId="{C733747B-DBF4-4DD9-83C8-D80D4CEDB1A3}"/>
          </ac:picMkLst>
        </pc:picChg>
        <pc:picChg chg="add mod">
          <ac:chgData name="Berry, Melody" userId="31bd6066-c510-4faa-ad29-e552a3d0ff26" providerId="ADAL" clId="{F517373F-4795-4BBA-9150-E8D87A983DE0}" dt="2020-10-18T17:21:20.592" v="5052" actId="1076"/>
          <ac:picMkLst>
            <pc:docMk/>
            <pc:sldMk cId="2170232467" sldId="1051"/>
            <ac:picMk id="7" creationId="{8620ED70-F1BD-45AE-893F-6BB6FA19F0A6}"/>
          </ac:picMkLst>
        </pc:picChg>
        <pc:picChg chg="mod">
          <ac:chgData name="Berry, Melody" userId="31bd6066-c510-4faa-ad29-e552a3d0ff26" providerId="ADAL" clId="{F517373F-4795-4BBA-9150-E8D87A983DE0}" dt="2020-10-24T21:25:47.869" v="23179" actId="1440"/>
          <ac:picMkLst>
            <pc:docMk/>
            <pc:sldMk cId="2170232467" sldId="1051"/>
            <ac:picMk id="31" creationId="{EA797593-DEB9-41EE-BC6E-0B9E0762B23A}"/>
          </ac:picMkLst>
        </pc:picChg>
        <pc:cxnChg chg="add del mod ord">
          <ac:chgData name="Berry, Melody" userId="31bd6066-c510-4faa-ad29-e552a3d0ff26" providerId="ADAL" clId="{F517373F-4795-4BBA-9150-E8D87A983DE0}" dt="2020-10-18T17:26:05.485" v="5202" actId="478"/>
          <ac:cxnSpMkLst>
            <pc:docMk/>
            <pc:sldMk cId="2170232467" sldId="1051"/>
            <ac:cxnSpMk id="22" creationId="{65537595-5778-4BEA-9A87-E659F3E086A7}"/>
          </ac:cxnSpMkLst>
        </pc:cxnChg>
        <pc:cxnChg chg="add mod">
          <ac:chgData name="Berry, Melody" userId="31bd6066-c510-4faa-ad29-e552a3d0ff26" providerId="ADAL" clId="{F517373F-4795-4BBA-9150-E8D87A983DE0}" dt="2020-10-26T00:34:15.256" v="24531" actId="14100"/>
          <ac:cxnSpMkLst>
            <pc:docMk/>
            <pc:sldMk cId="2170232467" sldId="1051"/>
            <ac:cxnSpMk id="23" creationId="{3DDC12A8-0E5B-446F-ADB8-830244C410EE}"/>
          </ac:cxnSpMkLst>
        </pc:cxnChg>
        <pc:cxnChg chg="add mod">
          <ac:chgData name="Berry, Melody" userId="31bd6066-c510-4faa-ad29-e552a3d0ff26" providerId="ADAL" clId="{F517373F-4795-4BBA-9150-E8D87A983DE0}" dt="2020-10-26T00:34:02.908" v="24529" actId="14100"/>
          <ac:cxnSpMkLst>
            <pc:docMk/>
            <pc:sldMk cId="2170232467" sldId="1051"/>
            <ac:cxnSpMk id="24" creationId="{0096A383-B61C-4878-998E-8B79B63ABCAE}"/>
          </ac:cxnSpMkLst>
        </pc:cxnChg>
        <pc:cxnChg chg="add del mod">
          <ac:chgData name="Berry, Melody" userId="31bd6066-c510-4faa-ad29-e552a3d0ff26" providerId="ADAL" clId="{F517373F-4795-4BBA-9150-E8D87A983DE0}" dt="2020-10-18T17:25:32.191" v="5196" actId="478"/>
          <ac:cxnSpMkLst>
            <pc:docMk/>
            <pc:sldMk cId="2170232467" sldId="1051"/>
            <ac:cxnSpMk id="25" creationId="{2E7B817B-79F5-4A01-B884-72137B1CA30B}"/>
          </ac:cxnSpMkLst>
        </pc:cxnChg>
        <pc:cxnChg chg="add del mod">
          <ac:chgData name="Berry, Melody" userId="31bd6066-c510-4faa-ad29-e552a3d0ff26" providerId="ADAL" clId="{F517373F-4795-4BBA-9150-E8D87A983DE0}" dt="2020-10-18T17:26:31.500" v="5207" actId="478"/>
          <ac:cxnSpMkLst>
            <pc:docMk/>
            <pc:sldMk cId="2170232467" sldId="1051"/>
            <ac:cxnSpMk id="28" creationId="{7B1F8C48-ABA8-43D0-904F-4886E31505A2}"/>
          </ac:cxnSpMkLst>
        </pc:cxnChg>
        <pc:cxnChg chg="del mod ord">
          <ac:chgData name="Berry, Melody" userId="31bd6066-c510-4faa-ad29-e552a3d0ff26" providerId="ADAL" clId="{F517373F-4795-4BBA-9150-E8D87A983DE0}" dt="2020-10-18T17:26:28.438" v="5206" actId="478"/>
          <ac:cxnSpMkLst>
            <pc:docMk/>
            <pc:sldMk cId="2170232467" sldId="1051"/>
            <ac:cxnSpMk id="29" creationId="{CE11C24B-FCED-4779-BD0D-BE4587C3BAD1}"/>
          </ac:cxnSpMkLst>
        </pc:cxnChg>
        <pc:cxnChg chg="add mod">
          <ac:chgData name="Berry, Melody" userId="31bd6066-c510-4faa-ad29-e552a3d0ff26" providerId="ADAL" clId="{F517373F-4795-4BBA-9150-E8D87A983DE0}" dt="2020-10-18T17:28:06.962" v="5229" actId="14100"/>
          <ac:cxnSpMkLst>
            <pc:docMk/>
            <pc:sldMk cId="2170232467" sldId="1051"/>
            <ac:cxnSpMk id="43" creationId="{37F7E88F-3243-44B0-824C-8BF720751CB4}"/>
          </ac:cxnSpMkLst>
        </pc:cxnChg>
        <pc:cxnChg chg="add mod">
          <ac:chgData name="Berry, Melody" userId="31bd6066-c510-4faa-ad29-e552a3d0ff26" providerId="ADAL" clId="{F517373F-4795-4BBA-9150-E8D87A983DE0}" dt="2020-10-18T17:28:21.009" v="5233" actId="14100"/>
          <ac:cxnSpMkLst>
            <pc:docMk/>
            <pc:sldMk cId="2170232467" sldId="1051"/>
            <ac:cxnSpMk id="48" creationId="{6CC6770E-B318-4F22-805D-E370E3ED0A96}"/>
          </ac:cxnSpMkLst>
        </pc:cxnChg>
        <pc:cxnChg chg="add mod">
          <ac:chgData name="Berry, Melody" userId="31bd6066-c510-4faa-ad29-e552a3d0ff26" providerId="ADAL" clId="{F517373F-4795-4BBA-9150-E8D87A983DE0}" dt="2020-10-18T17:36:49.215" v="5307" actId="14100"/>
          <ac:cxnSpMkLst>
            <pc:docMk/>
            <pc:sldMk cId="2170232467" sldId="1051"/>
            <ac:cxnSpMk id="53" creationId="{A38925DC-1704-4E17-9A18-1D9DBF983FDB}"/>
          </ac:cxnSpMkLst>
        </pc:cxnChg>
      </pc:sldChg>
      <pc:sldChg chg="add del">
        <pc:chgData name="Berry, Melody" userId="31bd6066-c510-4faa-ad29-e552a3d0ff26" providerId="ADAL" clId="{F517373F-4795-4BBA-9150-E8D87A983DE0}" dt="2020-10-18T16:33:28.698" v="4415"/>
        <pc:sldMkLst>
          <pc:docMk/>
          <pc:sldMk cId="3591363747" sldId="1051"/>
        </pc:sldMkLst>
      </pc:sldChg>
      <pc:sldChg chg="addSp delSp modSp add modTransition modNotesTx">
        <pc:chgData name="Berry, Melody" userId="31bd6066-c510-4faa-ad29-e552a3d0ff26" providerId="ADAL" clId="{F517373F-4795-4BBA-9150-E8D87A983DE0}" dt="2020-10-26T00:23:20.577" v="24522" actId="20577"/>
        <pc:sldMkLst>
          <pc:docMk/>
          <pc:sldMk cId="503074738" sldId="1052"/>
        </pc:sldMkLst>
        <pc:spChg chg="mod">
          <ac:chgData name="Berry, Melody" userId="31bd6066-c510-4faa-ad29-e552a3d0ff26" providerId="ADAL" clId="{F517373F-4795-4BBA-9150-E8D87A983DE0}" dt="2020-10-18T16:36:06.040" v="4468" actId="14100"/>
          <ac:spMkLst>
            <pc:docMk/>
            <pc:sldMk cId="503074738" sldId="1052"/>
            <ac:spMk id="2" creationId="{1017047F-0313-4ED2-B8F7-DDD34BB5F31C}"/>
          </ac:spMkLst>
        </pc:spChg>
        <pc:spChg chg="add mod">
          <ac:chgData name="Berry, Melody" userId="31bd6066-c510-4faa-ad29-e552a3d0ff26" providerId="ADAL" clId="{F517373F-4795-4BBA-9150-E8D87A983DE0}" dt="2020-10-18T18:21:34.929" v="6601" actId="113"/>
          <ac:spMkLst>
            <pc:docMk/>
            <pc:sldMk cId="503074738" sldId="1052"/>
            <ac:spMk id="3" creationId="{F9E1FF8E-F90A-4A31-BDB0-C55541AFB4F3}"/>
          </ac:spMkLst>
        </pc:spChg>
        <pc:spChg chg="add mod">
          <ac:chgData name="Berry, Melody" userId="31bd6066-c510-4faa-ad29-e552a3d0ff26" providerId="ADAL" clId="{F517373F-4795-4BBA-9150-E8D87A983DE0}" dt="2020-10-18T16:37:21.670" v="4503" actId="14100"/>
          <ac:spMkLst>
            <pc:docMk/>
            <pc:sldMk cId="503074738" sldId="1052"/>
            <ac:spMk id="6" creationId="{496D139F-ED23-40A4-BB13-6EBB453C79AC}"/>
          </ac:spMkLst>
        </pc:spChg>
        <pc:spChg chg="add del">
          <ac:chgData name="Berry, Melody" userId="31bd6066-c510-4faa-ad29-e552a3d0ff26" providerId="ADAL" clId="{F517373F-4795-4BBA-9150-E8D87A983DE0}" dt="2020-10-18T16:44:27.971" v="4582" actId="478"/>
          <ac:spMkLst>
            <pc:docMk/>
            <pc:sldMk cId="503074738" sldId="1052"/>
            <ac:spMk id="8" creationId="{88559DA8-9D6B-4427-96D9-C986FDDCA776}"/>
          </ac:spMkLst>
        </pc:spChg>
        <pc:spChg chg="add mod">
          <ac:chgData name="Berry, Melody" userId="31bd6066-c510-4faa-ad29-e552a3d0ff26" providerId="ADAL" clId="{F517373F-4795-4BBA-9150-E8D87A983DE0}" dt="2020-10-18T16:48:46.489" v="4722" actId="14100"/>
          <ac:spMkLst>
            <pc:docMk/>
            <pc:sldMk cId="503074738" sldId="1052"/>
            <ac:spMk id="9" creationId="{927475A9-85F0-4AED-8FD4-27202D5863E1}"/>
          </ac:spMkLst>
        </pc:spChg>
        <pc:spChg chg="add del">
          <ac:chgData name="Berry, Melody" userId="31bd6066-c510-4faa-ad29-e552a3d0ff26" providerId="ADAL" clId="{F517373F-4795-4BBA-9150-E8D87A983DE0}" dt="2020-10-18T16:35:35.128" v="4458" actId="478"/>
          <ac:spMkLst>
            <pc:docMk/>
            <pc:sldMk cId="503074738" sldId="1052"/>
            <ac:spMk id="10" creationId="{BBDF6128-083B-42A3-96D8-ED267B3803C6}"/>
          </ac:spMkLst>
        </pc:spChg>
        <pc:spChg chg="add mod">
          <ac:chgData name="Berry, Melody" userId="31bd6066-c510-4faa-ad29-e552a3d0ff26" providerId="ADAL" clId="{F517373F-4795-4BBA-9150-E8D87A983DE0}" dt="2020-10-18T16:54:38.263" v="4802" actId="20577"/>
          <ac:spMkLst>
            <pc:docMk/>
            <pc:sldMk cId="503074738" sldId="1052"/>
            <ac:spMk id="12" creationId="{8339813F-526A-4B32-A145-0F63BC686566}"/>
          </ac:spMkLst>
        </pc:spChg>
        <pc:spChg chg="add mod">
          <ac:chgData name="Berry, Melody" userId="31bd6066-c510-4faa-ad29-e552a3d0ff26" providerId="ADAL" clId="{F517373F-4795-4BBA-9150-E8D87A983DE0}" dt="2020-10-18T16:44:17.042" v="4581" actId="1076"/>
          <ac:spMkLst>
            <pc:docMk/>
            <pc:sldMk cId="503074738" sldId="1052"/>
            <ac:spMk id="15" creationId="{5E623E4D-5AF9-4D02-B8DA-0548348D2FE2}"/>
          </ac:spMkLst>
        </pc:spChg>
        <pc:spChg chg="add mod">
          <ac:chgData name="Berry, Melody" userId="31bd6066-c510-4faa-ad29-e552a3d0ff26" providerId="ADAL" clId="{F517373F-4795-4BBA-9150-E8D87A983DE0}" dt="2020-10-18T16:43:50.309" v="4576" actId="1076"/>
          <ac:spMkLst>
            <pc:docMk/>
            <pc:sldMk cId="503074738" sldId="1052"/>
            <ac:spMk id="16" creationId="{47974E71-2AED-4987-92D0-7E426CB391B3}"/>
          </ac:spMkLst>
        </pc:spChg>
        <pc:spChg chg="add mod">
          <ac:chgData name="Berry, Melody" userId="31bd6066-c510-4faa-ad29-e552a3d0ff26" providerId="ADAL" clId="{F517373F-4795-4BBA-9150-E8D87A983DE0}" dt="2020-10-18T16:45:50.044" v="4619" actId="1076"/>
          <ac:spMkLst>
            <pc:docMk/>
            <pc:sldMk cId="503074738" sldId="1052"/>
            <ac:spMk id="25" creationId="{C3497835-82FB-4688-9F26-10CEAC596674}"/>
          </ac:spMkLst>
        </pc:spChg>
        <pc:spChg chg="add del mod">
          <ac:chgData name="Berry, Melody" userId="31bd6066-c510-4faa-ad29-e552a3d0ff26" providerId="ADAL" clId="{F517373F-4795-4BBA-9150-E8D87A983DE0}" dt="2020-10-18T16:46:12.723" v="4625" actId="478"/>
          <ac:spMkLst>
            <pc:docMk/>
            <pc:sldMk cId="503074738" sldId="1052"/>
            <ac:spMk id="28" creationId="{3FC2D39A-0F9C-446F-B384-EB8015D3BAEE}"/>
          </ac:spMkLst>
        </pc:spChg>
        <pc:spChg chg="add mod">
          <ac:chgData name="Berry, Melody" userId="31bd6066-c510-4faa-ad29-e552a3d0ff26" providerId="ADAL" clId="{F517373F-4795-4BBA-9150-E8D87A983DE0}" dt="2020-10-18T16:47:16.585" v="4719" actId="1076"/>
          <ac:spMkLst>
            <pc:docMk/>
            <pc:sldMk cId="503074738" sldId="1052"/>
            <ac:spMk id="30" creationId="{1493F824-A38B-4E66-9B44-940E25E93CAD}"/>
          </ac:spMkLst>
        </pc:spChg>
        <pc:spChg chg="add mod">
          <ac:chgData name="Berry, Melody" userId="31bd6066-c510-4faa-ad29-e552a3d0ff26" providerId="ADAL" clId="{F517373F-4795-4BBA-9150-E8D87A983DE0}" dt="2020-10-18T17:39:55.969" v="5466" actId="1076"/>
          <ac:spMkLst>
            <pc:docMk/>
            <pc:sldMk cId="503074738" sldId="1052"/>
            <ac:spMk id="37" creationId="{2F5E83E0-BCCA-40EA-A647-CF34D2F286B2}"/>
          </ac:spMkLst>
        </pc:spChg>
        <pc:spChg chg="add mod">
          <ac:chgData name="Berry, Melody" userId="31bd6066-c510-4faa-ad29-e552a3d0ff26" providerId="ADAL" clId="{F517373F-4795-4BBA-9150-E8D87A983DE0}" dt="2020-10-18T16:57:35.850" v="4814" actId="1076"/>
          <ac:spMkLst>
            <pc:docMk/>
            <pc:sldMk cId="503074738" sldId="1052"/>
            <ac:spMk id="42" creationId="{06AD0F4F-1705-424D-A1D9-DBB0B55343D7}"/>
          </ac:spMkLst>
        </pc:spChg>
        <pc:graphicFrameChg chg="add del modGraphic">
          <ac:chgData name="Berry, Melody" userId="31bd6066-c510-4faa-ad29-e552a3d0ff26" providerId="ADAL" clId="{F517373F-4795-4BBA-9150-E8D87A983DE0}" dt="2020-10-21T18:40:03.777" v="19878" actId="478"/>
          <ac:graphicFrameMkLst>
            <pc:docMk/>
            <pc:sldMk cId="503074738" sldId="1052"/>
            <ac:graphicFrameMk id="8" creationId="{FA10A059-DFED-405E-92C9-5E92FCC0819D}"/>
          </ac:graphicFrameMkLst>
        </pc:graphicFrameChg>
        <pc:picChg chg="del">
          <ac:chgData name="Berry, Melody" userId="31bd6066-c510-4faa-ad29-e552a3d0ff26" providerId="ADAL" clId="{F517373F-4795-4BBA-9150-E8D87A983DE0}" dt="2020-10-18T16:34:29.619" v="4419" actId="478"/>
          <ac:picMkLst>
            <pc:docMk/>
            <pc:sldMk cId="503074738" sldId="1052"/>
            <ac:picMk id="4" creationId="{50CAD514-FBE4-4BC1-A756-A0FD80DFDEB6}"/>
          </ac:picMkLst>
        </pc:picChg>
        <pc:picChg chg="add mod">
          <ac:chgData name="Berry, Melody" userId="31bd6066-c510-4faa-ad29-e552a3d0ff26" providerId="ADAL" clId="{F517373F-4795-4BBA-9150-E8D87A983DE0}" dt="2020-10-24T21:31:44.235" v="23200" actId="1440"/>
          <ac:picMkLst>
            <pc:docMk/>
            <pc:sldMk cId="503074738" sldId="1052"/>
            <ac:picMk id="5" creationId="{33414D7B-BA46-474C-9F39-E876FA8068FD}"/>
          </ac:picMkLst>
        </pc:picChg>
        <pc:picChg chg="add mod">
          <ac:chgData name="Berry, Melody" userId="31bd6066-c510-4faa-ad29-e552a3d0ff26" providerId="ADAL" clId="{F517373F-4795-4BBA-9150-E8D87A983DE0}" dt="2020-10-18T16:55:32.469" v="4805" actId="1440"/>
          <ac:picMkLst>
            <pc:docMk/>
            <pc:sldMk cId="503074738" sldId="1052"/>
            <ac:picMk id="38" creationId="{57246939-A3AA-4242-8FCA-9EA6E15DAD0B}"/>
          </ac:picMkLst>
        </pc:picChg>
        <pc:cxnChg chg="add mod">
          <ac:chgData name="Berry, Melody" userId="31bd6066-c510-4faa-ad29-e552a3d0ff26" providerId="ADAL" clId="{F517373F-4795-4BBA-9150-E8D87A983DE0}" dt="2020-10-18T16:39:08.212" v="4570" actId="14100"/>
          <ac:cxnSpMkLst>
            <pc:docMk/>
            <pc:sldMk cId="503074738" sldId="1052"/>
            <ac:cxnSpMk id="7" creationId="{64A65E46-71CC-4056-849B-C843EBC28B74}"/>
          </ac:cxnSpMkLst>
        </pc:cxnChg>
        <pc:cxnChg chg="add mod">
          <ac:chgData name="Berry, Melody" userId="31bd6066-c510-4faa-ad29-e552a3d0ff26" providerId="ADAL" clId="{F517373F-4795-4BBA-9150-E8D87A983DE0}" dt="2020-10-18T17:27:43.804" v="5223" actId="1076"/>
          <ac:cxnSpMkLst>
            <pc:docMk/>
            <pc:sldMk cId="503074738" sldId="1052"/>
            <ac:cxnSpMk id="17" creationId="{ECD4F0D7-6B24-4CEE-A7F5-83F64F3C4A68}"/>
          </ac:cxnSpMkLst>
        </pc:cxnChg>
        <pc:cxnChg chg="add mod">
          <ac:chgData name="Berry, Melody" userId="31bd6066-c510-4faa-ad29-e552a3d0ff26" providerId="ADAL" clId="{F517373F-4795-4BBA-9150-E8D87A983DE0}" dt="2020-10-18T16:45:59.768" v="4622" actId="14100"/>
          <ac:cxnSpMkLst>
            <pc:docMk/>
            <pc:sldMk cId="503074738" sldId="1052"/>
            <ac:cxnSpMk id="20" creationId="{4D0DD233-A269-4BD5-B538-9EBF19CE635E}"/>
          </ac:cxnSpMkLst>
        </pc:cxnChg>
        <pc:cxnChg chg="add mod">
          <ac:chgData name="Berry, Melody" userId="31bd6066-c510-4faa-ad29-e552a3d0ff26" providerId="ADAL" clId="{F517373F-4795-4BBA-9150-E8D87A983DE0}" dt="2020-10-24T21:20:13.360" v="23175" actId="14100"/>
          <ac:cxnSpMkLst>
            <pc:docMk/>
            <pc:sldMk cId="503074738" sldId="1052"/>
            <ac:cxnSpMk id="29" creationId="{66509916-0097-40AC-95B2-606EAADA538F}"/>
          </ac:cxnSpMkLst>
        </pc:cxnChg>
        <pc:cxnChg chg="add mod">
          <ac:chgData name="Berry, Melody" userId="31bd6066-c510-4faa-ad29-e552a3d0ff26" providerId="ADAL" clId="{F517373F-4795-4BBA-9150-E8D87A983DE0}" dt="2020-10-24T21:21:08.670" v="23178" actId="14100"/>
          <ac:cxnSpMkLst>
            <pc:docMk/>
            <pc:sldMk cId="503074738" sldId="1052"/>
            <ac:cxnSpMk id="34" creationId="{3DBE34AD-6F4E-45B7-BB51-55598ACDDC32}"/>
          </ac:cxnSpMkLst>
        </pc:cxnChg>
        <pc:cxnChg chg="add mod">
          <ac:chgData name="Berry, Melody" userId="31bd6066-c510-4faa-ad29-e552a3d0ff26" providerId="ADAL" clId="{F517373F-4795-4BBA-9150-E8D87A983DE0}" dt="2020-10-18T16:57:42.578" v="4815" actId="14100"/>
          <ac:cxnSpMkLst>
            <pc:docMk/>
            <pc:sldMk cId="503074738" sldId="1052"/>
            <ac:cxnSpMk id="39" creationId="{A0D3C89E-A720-4B29-8253-DF60EC7DE609}"/>
          </ac:cxnSpMkLst>
        </pc:cxnChg>
      </pc:sldChg>
      <pc:sldChg chg="addSp delSp modSp add modTransition delDesignElem">
        <pc:chgData name="Berry, Melody" userId="31bd6066-c510-4faa-ad29-e552a3d0ff26" providerId="ADAL" clId="{F517373F-4795-4BBA-9150-E8D87A983DE0}" dt="2020-10-25T20:26:18.079" v="24303"/>
        <pc:sldMkLst>
          <pc:docMk/>
          <pc:sldMk cId="2662771907" sldId="1053"/>
        </pc:sldMkLst>
        <pc:spChg chg="mod">
          <ac:chgData name="Berry, Melody" userId="31bd6066-c510-4faa-ad29-e552a3d0ff26" providerId="ADAL" clId="{F517373F-4795-4BBA-9150-E8D87A983DE0}" dt="2020-10-18T18:37:58.994" v="6826" actId="20577"/>
          <ac:spMkLst>
            <pc:docMk/>
            <pc:sldMk cId="2662771907" sldId="1053"/>
            <ac:spMk id="2" creationId="{A982243D-FFBA-4E3B-B765-E2DA8A245FA1}"/>
          </ac:spMkLst>
        </pc:spChg>
        <pc:spChg chg="mod">
          <ac:chgData name="Berry, Melody" userId="31bd6066-c510-4faa-ad29-e552a3d0ff26" providerId="ADAL" clId="{F517373F-4795-4BBA-9150-E8D87A983DE0}" dt="2020-10-24T21:35:44.995" v="23253" actId="20577"/>
          <ac:spMkLst>
            <pc:docMk/>
            <pc:sldMk cId="2662771907" sldId="1053"/>
            <ac:spMk id="3" creationId="{F17CB67A-EAFA-4018-9AF2-9F7D7F210F64}"/>
          </ac:spMkLst>
        </pc:spChg>
        <pc:spChg chg="add del">
          <ac:chgData name="Berry, Melody" userId="31bd6066-c510-4faa-ad29-e552a3d0ff26" providerId="ADAL" clId="{F517373F-4795-4BBA-9150-E8D87A983DE0}" dt="2020-10-20T02:38:16.295" v="16990"/>
          <ac:spMkLst>
            <pc:docMk/>
            <pc:sldMk cId="2662771907" sldId="1053"/>
            <ac:spMk id="9" creationId="{EBF87945-A001-489F-9D9B-7D9435F0B9CA}"/>
          </ac:spMkLst>
        </pc:spChg>
        <pc:spChg chg="del">
          <ac:chgData name="Berry, Melody" userId="31bd6066-c510-4faa-ad29-e552a3d0ff26" providerId="ADAL" clId="{F517373F-4795-4BBA-9150-E8D87A983DE0}" dt="2020-10-18T18:28:09.903" v="6670" actId="478"/>
          <ac:spMkLst>
            <pc:docMk/>
            <pc:sldMk cId="2662771907" sldId="1053"/>
            <ac:spMk id="15" creationId="{657BB4CB-F780-473C-850F-A1C5EB9F60EE}"/>
          </ac:spMkLst>
        </pc:spChg>
        <pc:spChg chg="del">
          <ac:chgData name="Berry, Melody" userId="31bd6066-c510-4faa-ad29-e552a3d0ff26" providerId="ADAL" clId="{F517373F-4795-4BBA-9150-E8D87A983DE0}" dt="2020-10-18T18:28:07.947" v="6668" actId="478"/>
          <ac:spMkLst>
            <pc:docMk/>
            <pc:sldMk cId="2662771907" sldId="1053"/>
            <ac:spMk id="16" creationId="{C5A76EA2-8EA8-443B-8209-FF81CF8CD63B}"/>
          </ac:spMkLst>
        </pc:spChg>
        <pc:spChg chg="del">
          <ac:chgData name="Berry, Melody" userId="31bd6066-c510-4faa-ad29-e552a3d0ff26" providerId="ADAL" clId="{F517373F-4795-4BBA-9150-E8D87A983DE0}" dt="2020-10-18T18:28:10.984" v="6671" actId="478"/>
          <ac:spMkLst>
            <pc:docMk/>
            <pc:sldMk cId="2662771907" sldId="1053"/>
            <ac:spMk id="26" creationId="{71CD7C25-B736-401E-84C2-845B41953AB7}"/>
          </ac:spMkLst>
        </pc:spChg>
        <pc:spChg chg="del">
          <ac:chgData name="Berry, Melody" userId="31bd6066-c510-4faa-ad29-e552a3d0ff26" providerId="ADAL" clId="{F517373F-4795-4BBA-9150-E8D87A983DE0}" dt="2020-10-18T18:28:12.280" v="6672" actId="478"/>
          <ac:spMkLst>
            <pc:docMk/>
            <pc:sldMk cId="2662771907" sldId="1053"/>
            <ac:spMk id="27" creationId="{56876271-F09F-4CEB-8FB3-CAA7B14F2DCE}"/>
          </ac:spMkLst>
        </pc:spChg>
        <pc:spChg chg="mod">
          <ac:chgData name="Berry, Melody" userId="31bd6066-c510-4faa-ad29-e552a3d0ff26" providerId="ADAL" clId="{F517373F-4795-4BBA-9150-E8D87A983DE0}" dt="2020-10-18T18:43:56.771" v="7030" actId="1076"/>
          <ac:spMkLst>
            <pc:docMk/>
            <pc:sldMk cId="2662771907" sldId="1053"/>
            <ac:spMk id="37" creationId="{24DDFABD-16D7-400C-BAC4-B519E6052225}"/>
          </ac:spMkLst>
        </pc:spChg>
        <pc:spChg chg="del">
          <ac:chgData name="Berry, Melody" userId="31bd6066-c510-4faa-ad29-e552a3d0ff26" providerId="ADAL" clId="{F517373F-4795-4BBA-9150-E8D87A983DE0}" dt="2020-10-18T18:28:03.024" v="6664" actId="478"/>
          <ac:spMkLst>
            <pc:docMk/>
            <pc:sldMk cId="2662771907" sldId="1053"/>
            <ac:spMk id="40" creationId="{ECA88EC2-801F-4718-ACF6-79742ABEE0D6}"/>
          </ac:spMkLst>
        </pc:spChg>
        <pc:spChg chg="del mod">
          <ac:chgData name="Berry, Melody" userId="31bd6066-c510-4faa-ad29-e552a3d0ff26" providerId="ADAL" clId="{F517373F-4795-4BBA-9150-E8D87A983DE0}" dt="2020-10-18T18:39:35.411" v="6944" actId="478"/>
          <ac:spMkLst>
            <pc:docMk/>
            <pc:sldMk cId="2662771907" sldId="1053"/>
            <ac:spMk id="41" creationId="{A146A0B1-E2EB-4ED9-AED4-B1B4514E81BC}"/>
          </ac:spMkLst>
        </pc:spChg>
        <pc:spChg chg="del mod">
          <ac:chgData name="Berry, Melody" userId="31bd6066-c510-4faa-ad29-e552a3d0ff26" providerId="ADAL" clId="{F517373F-4795-4BBA-9150-E8D87A983DE0}" dt="2020-10-18T18:39:37.739" v="6945" actId="478"/>
          <ac:spMkLst>
            <pc:docMk/>
            <pc:sldMk cId="2662771907" sldId="1053"/>
            <ac:spMk id="42" creationId="{1A87CFEF-5F34-4B22-B59C-53FD175FEA12}"/>
          </ac:spMkLst>
        </pc:spChg>
        <pc:spChg chg="add mod">
          <ac:chgData name="Berry, Melody" userId="31bd6066-c510-4faa-ad29-e552a3d0ff26" providerId="ADAL" clId="{F517373F-4795-4BBA-9150-E8D87A983DE0}" dt="2020-10-18T18:44:31.354" v="7035" actId="14100"/>
          <ac:spMkLst>
            <pc:docMk/>
            <pc:sldMk cId="2662771907" sldId="1053"/>
            <ac:spMk id="44" creationId="{D509F5C8-B36C-461C-8474-6AD3770DA6C7}"/>
          </ac:spMkLst>
        </pc:spChg>
        <pc:spChg chg="add mod">
          <ac:chgData name="Berry, Melody" userId="31bd6066-c510-4faa-ad29-e552a3d0ff26" providerId="ADAL" clId="{F517373F-4795-4BBA-9150-E8D87A983DE0}" dt="2020-10-18T18:44:43.985" v="7038" actId="14100"/>
          <ac:spMkLst>
            <pc:docMk/>
            <pc:sldMk cId="2662771907" sldId="1053"/>
            <ac:spMk id="45" creationId="{9A1216D3-55B1-414C-8BEF-9128BEC44146}"/>
          </ac:spMkLst>
        </pc:spChg>
        <pc:spChg chg="del">
          <ac:chgData name="Berry, Melody" userId="31bd6066-c510-4faa-ad29-e552a3d0ff26" providerId="ADAL" clId="{F517373F-4795-4BBA-9150-E8D87A983DE0}" dt="2020-10-18T18:28:14.441" v="6674" actId="478"/>
          <ac:spMkLst>
            <pc:docMk/>
            <pc:sldMk cId="2662771907" sldId="1053"/>
            <ac:spMk id="51" creationId="{F791EDB5-EFD8-4B20-B5C0-1D44718D2043}"/>
          </ac:spMkLst>
        </pc:spChg>
        <pc:spChg chg="del">
          <ac:chgData name="Berry, Melody" userId="31bd6066-c510-4faa-ad29-e552a3d0ff26" providerId="ADAL" clId="{F517373F-4795-4BBA-9150-E8D87A983DE0}" dt="2020-10-18T18:28:13.126" v="6673" actId="478"/>
          <ac:spMkLst>
            <pc:docMk/>
            <pc:sldMk cId="2662771907" sldId="1053"/>
            <ac:spMk id="52" creationId="{890ADF96-2B36-4D0B-A0BC-845AF994CBF2}"/>
          </ac:spMkLst>
        </pc:spChg>
        <pc:spChg chg="add mod">
          <ac:chgData name="Berry, Melody" userId="31bd6066-c510-4faa-ad29-e552a3d0ff26" providerId="ADAL" clId="{F517373F-4795-4BBA-9150-E8D87A983DE0}" dt="2020-10-18T18:47:19.682" v="7067" actId="1076"/>
          <ac:spMkLst>
            <pc:docMk/>
            <pc:sldMk cId="2662771907" sldId="1053"/>
            <ac:spMk id="54" creationId="{ED4F77F2-FDE3-4AB7-95D1-A2D6C03DA8C8}"/>
          </ac:spMkLst>
        </pc:spChg>
        <pc:spChg chg="del mod">
          <ac:chgData name="Berry, Melody" userId="31bd6066-c510-4faa-ad29-e552a3d0ff26" providerId="ADAL" clId="{F517373F-4795-4BBA-9150-E8D87A983DE0}" dt="2020-10-18T18:28:05.214" v="6665" actId="478"/>
          <ac:spMkLst>
            <pc:docMk/>
            <pc:sldMk cId="2662771907" sldId="1053"/>
            <ac:spMk id="55" creationId="{DB594B09-3F22-4538-935E-B629A9197130}"/>
          </ac:spMkLst>
        </pc:spChg>
        <pc:spChg chg="add mod">
          <ac:chgData name="Berry, Melody" userId="31bd6066-c510-4faa-ad29-e552a3d0ff26" providerId="ADAL" clId="{F517373F-4795-4BBA-9150-E8D87A983DE0}" dt="2020-10-18T18:47:19.682" v="7067" actId="1076"/>
          <ac:spMkLst>
            <pc:docMk/>
            <pc:sldMk cId="2662771907" sldId="1053"/>
            <ac:spMk id="56" creationId="{65B5861C-5AEC-4423-A559-AC6C4D9AFBE7}"/>
          </ac:spMkLst>
        </pc:spChg>
        <pc:grpChg chg="add del">
          <ac:chgData name="Berry, Melody" userId="31bd6066-c510-4faa-ad29-e552a3d0ff26" providerId="ADAL" clId="{F517373F-4795-4BBA-9150-E8D87A983DE0}" dt="2020-10-18T18:27:40.638" v="6657" actId="478"/>
          <ac:grpSpMkLst>
            <pc:docMk/>
            <pc:sldMk cId="2662771907" sldId="1053"/>
            <ac:grpSpMk id="22" creationId="{46A71315-4EA1-449B-8D2D-15DE84BAFC7B}"/>
          </ac:grpSpMkLst>
        </pc:grpChg>
        <pc:grpChg chg="add del mod">
          <ac:chgData name="Berry, Melody" userId="31bd6066-c510-4faa-ad29-e552a3d0ff26" providerId="ADAL" clId="{F517373F-4795-4BBA-9150-E8D87A983DE0}" dt="2020-10-18T18:39:39.683" v="6946" actId="478"/>
          <ac:grpSpMkLst>
            <pc:docMk/>
            <pc:sldMk cId="2662771907" sldId="1053"/>
            <ac:grpSpMk id="25" creationId="{4F327769-12DC-43BB-B36B-D43DB786C3FB}"/>
          </ac:grpSpMkLst>
        </pc:grpChg>
        <pc:grpChg chg="add del">
          <ac:chgData name="Berry, Melody" userId="31bd6066-c510-4faa-ad29-e552a3d0ff26" providerId="ADAL" clId="{F517373F-4795-4BBA-9150-E8D87A983DE0}" dt="2020-10-18T18:42:38.897" v="7014" actId="478"/>
          <ac:grpSpMkLst>
            <pc:docMk/>
            <pc:sldMk cId="2662771907" sldId="1053"/>
            <ac:grpSpMk id="32" creationId="{410E6BD3-EA66-48D7-AA88-69471884BB4A}"/>
          </ac:grpSpMkLst>
        </pc:grpChg>
        <pc:grpChg chg="add mod ord">
          <ac:chgData name="Berry, Melody" userId="31bd6066-c510-4faa-ad29-e552a3d0ff26" providerId="ADAL" clId="{F517373F-4795-4BBA-9150-E8D87A983DE0}" dt="2020-10-18T18:45:27.138" v="7048" actId="166"/>
          <ac:grpSpMkLst>
            <pc:docMk/>
            <pc:sldMk cId="2662771907" sldId="1053"/>
            <ac:grpSpMk id="35" creationId="{2722C808-F9CD-4F1B-A71B-F7445B64243D}"/>
          </ac:grpSpMkLst>
        </pc:grpChg>
        <pc:picChg chg="del">
          <ac:chgData name="Berry, Melody" userId="31bd6066-c510-4faa-ad29-e552a3d0ff26" providerId="ADAL" clId="{F517373F-4795-4BBA-9150-E8D87A983DE0}" dt="2020-10-18T18:27:03.616" v="6653" actId="478"/>
          <ac:picMkLst>
            <pc:docMk/>
            <pc:sldMk cId="2662771907" sldId="1053"/>
            <ac:picMk id="4" creationId="{F5AAC258-59F6-4AC4-981D-7023CECC3051}"/>
          </ac:picMkLst>
        </pc:picChg>
        <pc:picChg chg="del">
          <ac:chgData name="Berry, Melody" userId="31bd6066-c510-4faa-ad29-e552a3d0ff26" providerId="ADAL" clId="{F517373F-4795-4BBA-9150-E8D87A983DE0}" dt="2020-10-18T18:28:08.881" v="6669" actId="478"/>
          <ac:picMkLst>
            <pc:docMk/>
            <pc:sldMk cId="2662771907" sldId="1053"/>
            <ac:picMk id="5" creationId="{50B6649A-05EA-4D12-9EC8-255868FB279B}"/>
          </ac:picMkLst>
        </pc:picChg>
        <pc:picChg chg="del">
          <ac:chgData name="Berry, Melody" userId="31bd6066-c510-4faa-ad29-e552a3d0ff26" providerId="ADAL" clId="{F517373F-4795-4BBA-9150-E8D87A983DE0}" dt="2020-10-18T18:28:06.072" v="6666" actId="478"/>
          <ac:picMkLst>
            <pc:docMk/>
            <pc:sldMk cId="2662771907" sldId="1053"/>
            <ac:picMk id="7" creationId="{8620ED70-F1BD-45AE-893F-6BB6FA19F0A6}"/>
          </ac:picMkLst>
        </pc:picChg>
        <pc:picChg chg="add mod ord modCrop">
          <ac:chgData name="Berry, Melody" userId="31bd6066-c510-4faa-ad29-e552a3d0ff26" providerId="ADAL" clId="{F517373F-4795-4BBA-9150-E8D87A983DE0}" dt="2020-10-24T21:32:13.246" v="23205" actId="1440"/>
          <ac:picMkLst>
            <pc:docMk/>
            <pc:sldMk cId="2662771907" sldId="1053"/>
            <ac:picMk id="30" creationId="{504CE293-4461-4059-9F6D-EAAA26E5E909}"/>
          </ac:picMkLst>
        </pc:picChg>
        <pc:picChg chg="del">
          <ac:chgData name="Berry, Melody" userId="31bd6066-c510-4faa-ad29-e552a3d0ff26" providerId="ADAL" clId="{F517373F-4795-4BBA-9150-E8D87A983DE0}" dt="2020-10-18T18:27:04.980" v="6654" actId="478"/>
          <ac:picMkLst>
            <pc:docMk/>
            <pc:sldMk cId="2662771907" sldId="1053"/>
            <ac:picMk id="31" creationId="{EA797593-DEB9-41EE-BC6E-0B9E0762B23A}"/>
          </ac:picMkLst>
        </pc:picChg>
        <pc:picChg chg="add mod modCrop">
          <ac:chgData name="Berry, Melody" userId="31bd6066-c510-4faa-ad29-e552a3d0ff26" providerId="ADAL" clId="{F517373F-4795-4BBA-9150-E8D87A983DE0}" dt="2020-10-24T21:32:07.478" v="23203" actId="1440"/>
          <ac:picMkLst>
            <pc:docMk/>
            <pc:sldMk cId="2662771907" sldId="1053"/>
            <ac:picMk id="49" creationId="{169B5FEB-63FB-43BE-A9EB-306CB8134C31}"/>
          </ac:picMkLst>
        </pc:picChg>
        <pc:picChg chg="add mod modCrop">
          <ac:chgData name="Berry, Melody" userId="31bd6066-c510-4faa-ad29-e552a3d0ff26" providerId="ADAL" clId="{F517373F-4795-4BBA-9150-E8D87A983DE0}" dt="2020-10-24T21:32:10.026" v="23204" actId="1440"/>
          <ac:picMkLst>
            <pc:docMk/>
            <pc:sldMk cId="2662771907" sldId="1053"/>
            <ac:picMk id="50" creationId="{570D92BF-8930-44E2-AC5F-B29BA390F4E1}"/>
          </ac:picMkLst>
        </pc:picChg>
        <pc:cxnChg chg="add del">
          <ac:chgData name="Berry, Melody" userId="31bd6066-c510-4faa-ad29-e552a3d0ff26" providerId="ADAL" clId="{F517373F-4795-4BBA-9150-E8D87A983DE0}" dt="2020-10-18T18:43:05.327" v="7018"/>
          <ac:cxnSpMkLst>
            <pc:docMk/>
            <pc:sldMk cId="2662771907" sldId="1053"/>
            <ac:cxnSpMk id="38" creationId="{CD9A72D6-2B58-41FB-9EC1-E5DB9BE29E2D}"/>
          </ac:cxnSpMkLst>
        </pc:cxnChg>
        <pc:cxnChg chg="add mod ord">
          <ac:chgData name="Berry, Melody" userId="31bd6066-c510-4faa-ad29-e552a3d0ff26" providerId="ADAL" clId="{F517373F-4795-4BBA-9150-E8D87A983DE0}" dt="2020-10-18T18:48:14.290" v="7078" actId="14100"/>
          <ac:cxnSpMkLst>
            <pc:docMk/>
            <pc:sldMk cId="2662771907" sldId="1053"/>
            <ac:cxnSpMk id="39" creationId="{6BC515BB-14B8-485D-897A-DF508A5FDABA}"/>
          </ac:cxnSpMkLst>
        </pc:cxnChg>
        <pc:cxnChg chg="del mod">
          <ac:chgData name="Berry, Melody" userId="31bd6066-c510-4faa-ad29-e552a3d0ff26" providerId="ADAL" clId="{F517373F-4795-4BBA-9150-E8D87A983DE0}" dt="2020-10-18T18:27:55.704" v="6661" actId="478"/>
          <ac:cxnSpMkLst>
            <pc:docMk/>
            <pc:sldMk cId="2662771907" sldId="1053"/>
            <ac:cxnSpMk id="43" creationId="{37F7E88F-3243-44B0-824C-8BF720751CB4}"/>
          </ac:cxnSpMkLst>
        </pc:cxnChg>
        <pc:cxnChg chg="add mod">
          <ac:chgData name="Berry, Melody" userId="31bd6066-c510-4faa-ad29-e552a3d0ff26" providerId="ADAL" clId="{F517373F-4795-4BBA-9150-E8D87A983DE0}" dt="2020-10-18T18:48:06.447" v="7077" actId="14100"/>
          <ac:cxnSpMkLst>
            <pc:docMk/>
            <pc:sldMk cId="2662771907" sldId="1053"/>
            <ac:cxnSpMk id="46" creationId="{B850AAD2-DBEF-4DF8-888C-49DC119B987C}"/>
          </ac:cxnSpMkLst>
        </pc:cxnChg>
        <pc:cxnChg chg="del mod">
          <ac:chgData name="Berry, Melody" userId="31bd6066-c510-4faa-ad29-e552a3d0ff26" providerId="ADAL" clId="{F517373F-4795-4BBA-9150-E8D87A983DE0}" dt="2020-10-18T18:27:57.797" v="6662" actId="478"/>
          <ac:cxnSpMkLst>
            <pc:docMk/>
            <pc:sldMk cId="2662771907" sldId="1053"/>
            <ac:cxnSpMk id="48" creationId="{6CC6770E-B318-4F22-805D-E370E3ED0A96}"/>
          </ac:cxnSpMkLst>
        </pc:cxnChg>
        <pc:cxnChg chg="del">
          <ac:chgData name="Berry, Melody" userId="31bd6066-c510-4faa-ad29-e552a3d0ff26" providerId="ADAL" clId="{F517373F-4795-4BBA-9150-E8D87A983DE0}" dt="2020-10-18T18:28:06.921" v="6667" actId="478"/>
          <ac:cxnSpMkLst>
            <pc:docMk/>
            <pc:sldMk cId="2662771907" sldId="1053"/>
            <ac:cxnSpMk id="53" creationId="{A38925DC-1704-4E17-9A18-1D9DBF983FDB}"/>
          </ac:cxnSpMkLst>
        </pc:cxnChg>
        <pc:cxnChg chg="add mod">
          <ac:chgData name="Berry, Melody" userId="31bd6066-c510-4faa-ad29-e552a3d0ff26" providerId="ADAL" clId="{F517373F-4795-4BBA-9150-E8D87A983DE0}" dt="2020-10-18T18:47:44.918" v="7075" actId="14100"/>
          <ac:cxnSpMkLst>
            <pc:docMk/>
            <pc:sldMk cId="2662771907" sldId="1053"/>
            <ac:cxnSpMk id="57" creationId="{1AE0EC43-3D59-4380-A35B-D27A1BD3E359}"/>
          </ac:cxnSpMkLst>
        </pc:cxnChg>
        <pc:cxnChg chg="add mod">
          <ac:chgData name="Berry, Melody" userId="31bd6066-c510-4faa-ad29-e552a3d0ff26" providerId="ADAL" clId="{F517373F-4795-4BBA-9150-E8D87A983DE0}" dt="2020-10-18T18:47:40.754" v="7074" actId="14100"/>
          <ac:cxnSpMkLst>
            <pc:docMk/>
            <pc:sldMk cId="2662771907" sldId="1053"/>
            <ac:cxnSpMk id="58" creationId="{489FE8FE-973C-4F8C-A51D-A51DFFC50BA0}"/>
          </ac:cxnSpMkLst>
        </pc:cxnChg>
      </pc:sldChg>
      <pc:sldChg chg="addSp delSp modSp add mod modTransition setBg setClrOvrMap">
        <pc:chgData name="Berry, Melody" userId="31bd6066-c510-4faa-ad29-e552a3d0ff26" providerId="ADAL" clId="{F517373F-4795-4BBA-9150-E8D87A983DE0}" dt="2020-10-25T20:26:18.079" v="24303"/>
        <pc:sldMkLst>
          <pc:docMk/>
          <pc:sldMk cId="196266959" sldId="1054"/>
        </pc:sldMkLst>
        <pc:spChg chg="mod">
          <ac:chgData name="Berry, Melody" userId="31bd6066-c510-4faa-ad29-e552a3d0ff26" providerId="ADAL" clId="{F517373F-4795-4BBA-9150-E8D87A983DE0}" dt="2020-10-18T17:53:06.748" v="5691" actId="404"/>
          <ac:spMkLst>
            <pc:docMk/>
            <pc:sldMk cId="196266959" sldId="1054"/>
            <ac:spMk id="2" creationId="{250BA0EA-8BA1-49D6-89C6-AC903FBA6018}"/>
          </ac:spMkLst>
        </pc:spChg>
        <pc:spChg chg="add del">
          <ac:chgData name="Berry, Melody" userId="31bd6066-c510-4faa-ad29-e552a3d0ff26" providerId="ADAL" clId="{F517373F-4795-4BBA-9150-E8D87A983DE0}" dt="2020-10-18T17:52:53.412" v="5683" actId="26606"/>
          <ac:spMkLst>
            <pc:docMk/>
            <pc:sldMk cId="196266959" sldId="1054"/>
            <ac:spMk id="11" creationId="{80A4B931-B7F0-403E-9F40-8A4054A04FC8}"/>
          </ac:spMkLst>
        </pc:spChg>
        <pc:spChg chg="add del">
          <ac:chgData name="Berry, Melody" userId="31bd6066-c510-4faa-ad29-e552a3d0ff26" providerId="ADAL" clId="{F517373F-4795-4BBA-9150-E8D87A983DE0}" dt="2020-10-18T17:52:53.412" v="5683" actId="26606"/>
          <ac:spMkLst>
            <pc:docMk/>
            <pc:sldMk cId="196266959" sldId="1054"/>
            <ac:spMk id="13" creationId="{4CEAF602-346E-4A18-BDCE-F489E035CFF7}"/>
          </ac:spMkLst>
        </pc:spChg>
        <pc:spChg chg="add del">
          <ac:chgData name="Berry, Melody" userId="31bd6066-c510-4faa-ad29-e552a3d0ff26" providerId="ADAL" clId="{F517373F-4795-4BBA-9150-E8D87A983DE0}" dt="2020-10-18T17:52:53.412" v="5683" actId="26606"/>
          <ac:spMkLst>
            <pc:docMk/>
            <pc:sldMk cId="196266959" sldId="1054"/>
            <ac:spMk id="15" creationId="{F74A1337-596D-453E-B873-BCF1760EE8DE}"/>
          </ac:spMkLst>
        </pc:spChg>
        <pc:spChg chg="add del">
          <ac:chgData name="Berry, Melody" userId="31bd6066-c510-4faa-ad29-e552a3d0ff26" providerId="ADAL" clId="{F517373F-4795-4BBA-9150-E8D87A983DE0}" dt="2020-10-18T17:52:54.988" v="5685" actId="26606"/>
          <ac:spMkLst>
            <pc:docMk/>
            <pc:sldMk cId="196266959" sldId="1054"/>
            <ac:spMk id="17" creationId="{928DAEEC-DF4E-4F27-9670-DC11E882C748}"/>
          </ac:spMkLst>
        </pc:spChg>
        <pc:spChg chg="add del">
          <ac:chgData name="Berry, Melody" userId="31bd6066-c510-4faa-ad29-e552a3d0ff26" providerId="ADAL" clId="{F517373F-4795-4BBA-9150-E8D87A983DE0}" dt="2020-10-18T17:52:54.988" v="5685" actId="26606"/>
          <ac:spMkLst>
            <pc:docMk/>
            <pc:sldMk cId="196266959" sldId="1054"/>
            <ac:spMk id="18" creationId="{14E3B5B9-EAD6-4EBC-A4EB-FAF1FD57D32A}"/>
          </ac:spMkLst>
        </pc:spChg>
        <pc:spChg chg="add del">
          <ac:chgData name="Berry, Melody" userId="31bd6066-c510-4faa-ad29-e552a3d0ff26" providerId="ADAL" clId="{F517373F-4795-4BBA-9150-E8D87A983DE0}" dt="2020-10-18T17:52:54.988" v="5685" actId="26606"/>
          <ac:spMkLst>
            <pc:docMk/>
            <pc:sldMk cId="196266959" sldId="1054"/>
            <ac:spMk id="19" creationId="{EDB19A81-C621-40A1-87E0-015F982C4807}"/>
          </ac:spMkLst>
        </pc:spChg>
        <pc:spChg chg="add del">
          <ac:chgData name="Berry, Melody" userId="31bd6066-c510-4faa-ad29-e552a3d0ff26" providerId="ADAL" clId="{F517373F-4795-4BBA-9150-E8D87A983DE0}" dt="2020-10-18T17:52:54.988" v="5685" actId="26606"/>
          <ac:spMkLst>
            <pc:docMk/>
            <pc:sldMk cId="196266959" sldId="1054"/>
            <ac:spMk id="20" creationId="{3276E0C7-D588-440B-8F4A-876392DB718F}"/>
          </ac:spMkLst>
        </pc:spChg>
        <pc:spChg chg="add del">
          <ac:chgData name="Berry, Melody" userId="31bd6066-c510-4faa-ad29-e552a3d0ff26" providerId="ADAL" clId="{F517373F-4795-4BBA-9150-E8D87A983DE0}" dt="2020-10-18T17:52:54.988" v="5685" actId="26606"/>
          <ac:spMkLst>
            <pc:docMk/>
            <pc:sldMk cId="196266959" sldId="1054"/>
            <ac:spMk id="21" creationId="{77D859EF-0C2A-487B-A0C6-A8276E48DDB9}"/>
          </ac:spMkLst>
        </pc:spChg>
        <pc:spChg chg="add del">
          <ac:chgData name="Berry, Melody" userId="31bd6066-c510-4faa-ad29-e552a3d0ff26" providerId="ADAL" clId="{F517373F-4795-4BBA-9150-E8D87A983DE0}" dt="2020-10-18T17:52:58.843" v="5687" actId="26606"/>
          <ac:spMkLst>
            <pc:docMk/>
            <pc:sldMk cId="196266959" sldId="1054"/>
            <ac:spMk id="23" creationId="{FB5B0058-AF13-4859-B429-4EDDE2A26F7F}"/>
          </ac:spMkLst>
        </pc:spChg>
        <pc:spChg chg="add del">
          <ac:chgData name="Berry, Melody" userId="31bd6066-c510-4faa-ad29-e552a3d0ff26" providerId="ADAL" clId="{F517373F-4795-4BBA-9150-E8D87A983DE0}" dt="2020-10-18T17:52:58.843" v="5687" actId="26606"/>
          <ac:spMkLst>
            <pc:docMk/>
            <pc:sldMk cId="196266959" sldId="1054"/>
            <ac:spMk id="25" creationId="{81BD432D-FAB3-4B5D-BF27-4DA7C75B3238}"/>
          </ac:spMkLst>
        </pc:spChg>
        <pc:spChg chg="add mod">
          <ac:chgData name="Berry, Melody" userId="31bd6066-c510-4faa-ad29-e552a3d0ff26" providerId="ADAL" clId="{F517373F-4795-4BBA-9150-E8D87A983DE0}" dt="2020-10-18T17:59:33.399" v="6240" actId="313"/>
          <ac:spMkLst>
            <pc:docMk/>
            <pc:sldMk cId="196266959" sldId="1054"/>
            <ac:spMk id="26" creationId="{8D5953EE-787C-4AD3-AB83-E3E5586A05CB}"/>
          </ac:spMkLst>
        </pc:spChg>
        <pc:spChg chg="add del">
          <ac:chgData name="Berry, Melody" userId="31bd6066-c510-4faa-ad29-e552a3d0ff26" providerId="ADAL" clId="{F517373F-4795-4BBA-9150-E8D87A983DE0}" dt="2020-10-18T17:53:04.316" v="5689" actId="26606"/>
          <ac:spMkLst>
            <pc:docMk/>
            <pc:sldMk cId="196266959" sldId="1054"/>
            <ac:spMk id="27" creationId="{C8AA11F2-FC97-45B1-BB21-2C7FFB02708B}"/>
          </ac:spMkLst>
        </pc:spChg>
        <pc:spChg chg="add del">
          <ac:chgData name="Berry, Melody" userId="31bd6066-c510-4faa-ad29-e552a3d0ff26" providerId="ADAL" clId="{F517373F-4795-4BBA-9150-E8D87A983DE0}" dt="2020-10-18T17:53:04.316" v="5689" actId="26606"/>
          <ac:spMkLst>
            <pc:docMk/>
            <pc:sldMk cId="196266959" sldId="1054"/>
            <ac:spMk id="28" creationId="{3276E0C7-D588-440B-8F4A-876392DB718F}"/>
          </ac:spMkLst>
        </pc:spChg>
        <pc:spChg chg="add del">
          <ac:chgData name="Berry, Melody" userId="31bd6066-c510-4faa-ad29-e552a3d0ff26" providerId="ADAL" clId="{F517373F-4795-4BBA-9150-E8D87A983DE0}" dt="2020-10-18T17:53:04.316" v="5689" actId="26606"/>
          <ac:spMkLst>
            <pc:docMk/>
            <pc:sldMk cId="196266959" sldId="1054"/>
            <ac:spMk id="29" creationId="{77D859EF-0C2A-487B-A0C6-A8276E48DDB9}"/>
          </ac:spMkLst>
        </pc:spChg>
        <pc:spChg chg="add del">
          <ac:chgData name="Berry, Melody" userId="31bd6066-c510-4faa-ad29-e552a3d0ff26" providerId="ADAL" clId="{F517373F-4795-4BBA-9150-E8D87A983DE0}" dt="2020-10-18T17:53:04.316" v="5689" actId="26606"/>
          <ac:spMkLst>
            <pc:docMk/>
            <pc:sldMk cId="196266959" sldId="1054"/>
            <ac:spMk id="30" creationId="{EDB19A81-C621-40A1-87E0-015F982C4807}"/>
          </ac:spMkLst>
        </pc:spChg>
        <pc:spChg chg="add del">
          <ac:chgData name="Berry, Melody" userId="31bd6066-c510-4faa-ad29-e552a3d0ff26" providerId="ADAL" clId="{F517373F-4795-4BBA-9150-E8D87A983DE0}" dt="2020-10-18T17:53:04.316" v="5689" actId="26606"/>
          <ac:spMkLst>
            <pc:docMk/>
            <pc:sldMk cId="196266959" sldId="1054"/>
            <ac:spMk id="31" creationId="{08C88EF9-EB79-4273-9666-FEC4E6F7CE34}"/>
          </ac:spMkLst>
        </pc:spChg>
        <pc:spChg chg="add mod">
          <ac:chgData name="Berry, Melody" userId="31bd6066-c510-4faa-ad29-e552a3d0ff26" providerId="ADAL" clId="{F517373F-4795-4BBA-9150-E8D87A983DE0}" dt="2020-10-18T18:16:09.690" v="6244" actId="14100"/>
          <ac:spMkLst>
            <pc:docMk/>
            <pc:sldMk cId="196266959" sldId="1054"/>
            <ac:spMk id="32" creationId="{3A10E526-D439-43AB-8690-192B83FA1A27}"/>
          </ac:spMkLst>
        </pc:spChg>
        <pc:spChg chg="add mod">
          <ac:chgData name="Berry, Melody" userId="31bd6066-c510-4faa-ad29-e552a3d0ff26" providerId="ADAL" clId="{F517373F-4795-4BBA-9150-E8D87A983DE0}" dt="2020-10-23T02:57:29.482" v="22183" actId="20577"/>
          <ac:spMkLst>
            <pc:docMk/>
            <pc:sldMk cId="196266959" sldId="1054"/>
            <ac:spMk id="33" creationId="{6AEB42DE-51A6-4791-A796-DBB2505FB417}"/>
          </ac:spMkLst>
        </pc:spChg>
        <pc:spChg chg="add mod">
          <ac:chgData name="Berry, Melody" userId="31bd6066-c510-4faa-ad29-e552a3d0ff26" providerId="ADAL" clId="{F517373F-4795-4BBA-9150-E8D87A983DE0}" dt="2020-10-18T18:21:04.406" v="6597" actId="113"/>
          <ac:spMkLst>
            <pc:docMk/>
            <pc:sldMk cId="196266959" sldId="1054"/>
            <ac:spMk id="35" creationId="{1E9E39AC-0400-4570-BC10-4BF4867699FE}"/>
          </ac:spMkLst>
        </pc:spChg>
        <pc:spChg chg="add mod">
          <ac:chgData name="Berry, Melody" userId="31bd6066-c510-4faa-ad29-e552a3d0ff26" providerId="ADAL" clId="{F517373F-4795-4BBA-9150-E8D87A983DE0}" dt="2020-10-18T18:19:29.447" v="6464" actId="1076"/>
          <ac:spMkLst>
            <pc:docMk/>
            <pc:sldMk cId="196266959" sldId="1054"/>
            <ac:spMk id="36" creationId="{7DD95A5D-6F0A-4830-B21C-FC08E2AFC27A}"/>
          </ac:spMkLst>
        </pc:spChg>
        <pc:picChg chg="add mod ord">
          <ac:chgData name="Berry, Melody" userId="31bd6066-c510-4faa-ad29-e552a3d0ff26" providerId="ADAL" clId="{F517373F-4795-4BBA-9150-E8D87A983DE0}" dt="2020-10-24T21:25:59.022" v="23181" actId="1440"/>
          <ac:picMkLst>
            <pc:docMk/>
            <pc:sldMk cId="196266959" sldId="1054"/>
            <ac:picMk id="3" creationId="{D7251F35-4402-4C48-A546-7EC24F905CF5}"/>
          </ac:picMkLst>
        </pc:picChg>
        <pc:picChg chg="add mod ord modCrop">
          <ac:chgData name="Berry, Melody" userId="31bd6066-c510-4faa-ad29-e552a3d0ff26" providerId="ADAL" clId="{F517373F-4795-4BBA-9150-E8D87A983DE0}" dt="2020-10-24T21:26:01.381" v="23182" actId="1440"/>
          <ac:picMkLst>
            <pc:docMk/>
            <pc:sldMk cId="196266959" sldId="1054"/>
            <ac:picMk id="4" creationId="{D50610A2-DD03-46D8-BCB5-134345AC1BB5}"/>
          </ac:picMkLst>
        </pc:picChg>
        <pc:picChg chg="add mod ord">
          <ac:chgData name="Berry, Melody" userId="31bd6066-c510-4faa-ad29-e552a3d0ff26" providerId="ADAL" clId="{F517373F-4795-4BBA-9150-E8D87A983DE0}" dt="2020-10-24T21:26:03.490" v="23183" actId="1440"/>
          <ac:picMkLst>
            <pc:docMk/>
            <pc:sldMk cId="196266959" sldId="1054"/>
            <ac:picMk id="5" creationId="{0251CC43-37AB-4F4E-998F-22AF6B9F9356}"/>
          </ac:picMkLst>
        </pc:picChg>
        <pc:picChg chg="add mod">
          <ac:chgData name="Berry, Melody" userId="31bd6066-c510-4faa-ad29-e552a3d0ff26" providerId="ADAL" clId="{F517373F-4795-4BBA-9150-E8D87A983DE0}" dt="2020-10-24T21:26:05.937" v="23184" actId="1440"/>
          <ac:picMkLst>
            <pc:docMk/>
            <pc:sldMk cId="196266959" sldId="1054"/>
            <ac:picMk id="6" creationId="{1DA17952-2B69-40D0-A206-5362D3C1F75F}"/>
          </ac:picMkLst>
        </pc:picChg>
        <pc:cxnChg chg="add del">
          <ac:chgData name="Berry, Melody" userId="31bd6066-c510-4faa-ad29-e552a3d0ff26" providerId="ADAL" clId="{F517373F-4795-4BBA-9150-E8D87A983DE0}" dt="2020-10-18T17:52:58.843" v="5687" actId="26606"/>
          <ac:cxnSpMkLst>
            <pc:docMk/>
            <pc:sldMk cId="196266959" sldId="1054"/>
            <ac:cxnSpMk id="24" creationId="{07A9243D-8FC3-4B36-874B-55906B03F484}"/>
          </ac:cxnSpMkLst>
        </pc:cxnChg>
        <pc:cxnChg chg="add mod">
          <ac:chgData name="Berry, Melody" userId="31bd6066-c510-4faa-ad29-e552a3d0ff26" providerId="ADAL" clId="{F517373F-4795-4BBA-9150-E8D87A983DE0}" dt="2020-10-18T18:20:27.787" v="6591" actId="14100"/>
          <ac:cxnSpMkLst>
            <pc:docMk/>
            <pc:sldMk cId="196266959" sldId="1054"/>
            <ac:cxnSpMk id="34" creationId="{283D1494-5AB3-4121-A4EC-6EE52E430243}"/>
          </ac:cxnSpMkLst>
        </pc:cxnChg>
        <pc:cxnChg chg="add mod">
          <ac:chgData name="Berry, Melody" userId="31bd6066-c510-4faa-ad29-e552a3d0ff26" providerId="ADAL" clId="{F517373F-4795-4BBA-9150-E8D87A983DE0}" dt="2020-10-18T18:20:45.849" v="6595" actId="14100"/>
          <ac:cxnSpMkLst>
            <pc:docMk/>
            <pc:sldMk cId="196266959" sldId="1054"/>
            <ac:cxnSpMk id="37" creationId="{69C5CDEB-DF49-42AC-A676-CB10F3C3C244}"/>
          </ac:cxnSpMkLst>
        </pc:cxnChg>
      </pc:sldChg>
      <pc:sldChg chg="addSp delSp modSp add modTransition setBg">
        <pc:chgData name="Berry, Melody" userId="31bd6066-c510-4faa-ad29-e552a3d0ff26" providerId="ADAL" clId="{F517373F-4795-4BBA-9150-E8D87A983DE0}" dt="2020-10-26T03:14:44.821" v="24540" actId="20577"/>
        <pc:sldMkLst>
          <pc:docMk/>
          <pc:sldMk cId="1764140200" sldId="1055"/>
        </pc:sldMkLst>
        <pc:spChg chg="add mod">
          <ac:chgData name="Berry, Melody" userId="31bd6066-c510-4faa-ad29-e552a3d0ff26" providerId="ADAL" clId="{F517373F-4795-4BBA-9150-E8D87A983DE0}" dt="2020-10-19T01:17:28.524" v="12496" actId="1076"/>
          <ac:spMkLst>
            <pc:docMk/>
            <pc:sldMk cId="1764140200" sldId="1055"/>
            <ac:spMk id="14" creationId="{F60E42A1-5151-4BCC-87F4-46E965A1B08D}"/>
          </ac:spMkLst>
        </pc:spChg>
        <pc:spChg chg="mod">
          <ac:chgData name="Berry, Melody" userId="31bd6066-c510-4faa-ad29-e552a3d0ff26" providerId="ADAL" clId="{F517373F-4795-4BBA-9150-E8D87A983DE0}" dt="2020-10-19T01:17:28.524" v="12496" actId="1076"/>
          <ac:spMkLst>
            <pc:docMk/>
            <pc:sldMk cId="1764140200" sldId="1055"/>
            <ac:spMk id="26" creationId="{8D5953EE-787C-4AD3-AB83-E3E5586A05CB}"/>
          </ac:spMkLst>
        </pc:spChg>
        <pc:spChg chg="del mod">
          <ac:chgData name="Berry, Melody" userId="31bd6066-c510-4faa-ad29-e552a3d0ff26" providerId="ADAL" clId="{F517373F-4795-4BBA-9150-E8D87A983DE0}" dt="2020-10-19T01:22:03.532" v="12509" actId="478"/>
          <ac:spMkLst>
            <pc:docMk/>
            <pc:sldMk cId="1764140200" sldId="1055"/>
            <ac:spMk id="32" creationId="{3A10E526-D439-43AB-8690-192B83FA1A27}"/>
          </ac:spMkLst>
        </pc:spChg>
        <pc:spChg chg="mod">
          <ac:chgData name="Berry, Melody" userId="31bd6066-c510-4faa-ad29-e552a3d0ff26" providerId="ADAL" clId="{F517373F-4795-4BBA-9150-E8D87A983DE0}" dt="2020-10-24T21:27:41.329" v="23195" actId="1076"/>
          <ac:spMkLst>
            <pc:docMk/>
            <pc:sldMk cId="1764140200" sldId="1055"/>
            <ac:spMk id="33" creationId="{6AEB42DE-51A6-4791-A796-DBB2505FB417}"/>
          </ac:spMkLst>
        </pc:spChg>
        <pc:spChg chg="mod">
          <ac:chgData name="Berry, Melody" userId="31bd6066-c510-4faa-ad29-e552a3d0ff26" providerId="ADAL" clId="{F517373F-4795-4BBA-9150-E8D87A983DE0}" dt="2020-10-26T03:14:44.821" v="24540" actId="20577"/>
          <ac:spMkLst>
            <pc:docMk/>
            <pc:sldMk cId="1764140200" sldId="1055"/>
            <ac:spMk id="35" creationId="{1E9E39AC-0400-4570-BC10-4BF4867699FE}"/>
          </ac:spMkLst>
        </pc:spChg>
        <pc:spChg chg="del">
          <ac:chgData name="Berry, Melody" userId="31bd6066-c510-4faa-ad29-e552a3d0ff26" providerId="ADAL" clId="{F517373F-4795-4BBA-9150-E8D87A983DE0}" dt="2020-10-19T01:16:50.238" v="12493" actId="478"/>
          <ac:spMkLst>
            <pc:docMk/>
            <pc:sldMk cId="1764140200" sldId="1055"/>
            <ac:spMk id="36" creationId="{7DD95A5D-6F0A-4830-B21C-FC08E2AFC27A}"/>
          </ac:spMkLst>
        </pc:spChg>
        <pc:picChg chg="del mod">
          <ac:chgData name="Berry, Melody" userId="31bd6066-c510-4faa-ad29-e552a3d0ff26" providerId="ADAL" clId="{F517373F-4795-4BBA-9150-E8D87A983DE0}" dt="2020-10-19T01:20:03.900" v="12499" actId="478"/>
          <ac:picMkLst>
            <pc:docMk/>
            <pc:sldMk cId="1764140200" sldId="1055"/>
            <ac:picMk id="3" creationId="{D7251F35-4402-4C48-A546-7EC24F905CF5}"/>
          </ac:picMkLst>
        </pc:picChg>
        <pc:picChg chg="del">
          <ac:chgData name="Berry, Melody" userId="31bd6066-c510-4faa-ad29-e552a3d0ff26" providerId="ADAL" clId="{F517373F-4795-4BBA-9150-E8D87A983DE0}" dt="2020-10-18T18:36:49.626" v="6815" actId="478"/>
          <ac:picMkLst>
            <pc:docMk/>
            <pc:sldMk cId="1764140200" sldId="1055"/>
            <ac:picMk id="4" creationId="{D50610A2-DD03-46D8-BCB5-134345AC1BB5}"/>
          </ac:picMkLst>
        </pc:picChg>
        <pc:picChg chg="del">
          <ac:chgData name="Berry, Melody" userId="31bd6066-c510-4faa-ad29-e552a3d0ff26" providerId="ADAL" clId="{F517373F-4795-4BBA-9150-E8D87A983DE0}" dt="2020-10-18T18:36:48.300" v="6814" actId="478"/>
          <ac:picMkLst>
            <pc:docMk/>
            <pc:sldMk cId="1764140200" sldId="1055"/>
            <ac:picMk id="5" creationId="{0251CC43-37AB-4F4E-998F-22AF6B9F9356}"/>
          </ac:picMkLst>
        </pc:picChg>
        <pc:picChg chg="del">
          <ac:chgData name="Berry, Melody" userId="31bd6066-c510-4faa-ad29-e552a3d0ff26" providerId="ADAL" clId="{F517373F-4795-4BBA-9150-E8D87A983DE0}" dt="2020-10-18T18:36:52.964" v="6816" actId="478"/>
          <ac:picMkLst>
            <pc:docMk/>
            <pc:sldMk cId="1764140200" sldId="1055"/>
            <ac:picMk id="6" creationId="{1DA17952-2B69-40D0-A206-5362D3C1F75F}"/>
          </ac:picMkLst>
        </pc:picChg>
        <pc:picChg chg="add mod ord modCrop">
          <ac:chgData name="Berry, Melody" userId="31bd6066-c510-4faa-ad29-e552a3d0ff26" providerId="ADAL" clId="{F517373F-4795-4BBA-9150-E8D87A983DE0}" dt="2020-10-24T21:31:54.254" v="23201" actId="1440"/>
          <ac:picMkLst>
            <pc:docMk/>
            <pc:sldMk cId="1764140200" sldId="1055"/>
            <ac:picMk id="8" creationId="{E6C080D9-1095-451E-ACB1-E2395C1D1945}"/>
          </ac:picMkLst>
        </pc:picChg>
        <pc:cxnChg chg="mod">
          <ac:chgData name="Berry, Melody" userId="31bd6066-c510-4faa-ad29-e552a3d0ff26" providerId="ADAL" clId="{F517373F-4795-4BBA-9150-E8D87A983DE0}" dt="2020-10-24T21:27:44.775" v="23196" actId="14100"/>
          <ac:cxnSpMkLst>
            <pc:docMk/>
            <pc:sldMk cId="1764140200" sldId="1055"/>
            <ac:cxnSpMk id="34" creationId="{283D1494-5AB3-4121-A4EC-6EE52E430243}"/>
          </ac:cxnSpMkLst>
        </pc:cxnChg>
        <pc:cxnChg chg="del mod">
          <ac:chgData name="Berry, Melody" userId="31bd6066-c510-4faa-ad29-e552a3d0ff26" providerId="ADAL" clId="{F517373F-4795-4BBA-9150-E8D87A983DE0}" dt="2020-10-19T01:16:51.402" v="12494" actId="478"/>
          <ac:cxnSpMkLst>
            <pc:docMk/>
            <pc:sldMk cId="1764140200" sldId="1055"/>
            <ac:cxnSpMk id="37" creationId="{69C5CDEB-DF49-42AC-A676-CB10F3C3C244}"/>
          </ac:cxnSpMkLst>
        </pc:cxnChg>
      </pc:sldChg>
      <pc:sldChg chg="addSp delSp modSp add modTransition delDesignElem">
        <pc:chgData name="Berry, Melody" userId="31bd6066-c510-4faa-ad29-e552a3d0ff26" providerId="ADAL" clId="{F517373F-4795-4BBA-9150-E8D87A983DE0}" dt="2020-10-25T20:26:18.079" v="24303"/>
        <pc:sldMkLst>
          <pc:docMk/>
          <pc:sldMk cId="23501486" sldId="1056"/>
        </pc:sldMkLst>
        <pc:spChg chg="mod">
          <ac:chgData name="Berry, Melody" userId="31bd6066-c510-4faa-ad29-e552a3d0ff26" providerId="ADAL" clId="{F517373F-4795-4BBA-9150-E8D87A983DE0}" dt="2020-10-18T18:49:25.079" v="7131" actId="20577"/>
          <ac:spMkLst>
            <pc:docMk/>
            <pc:sldMk cId="23501486" sldId="1056"/>
            <ac:spMk id="3" creationId="{F17CB67A-EAFA-4018-9AF2-9F7D7F210F64}"/>
          </ac:spMkLst>
        </pc:spChg>
        <pc:spChg chg="add del">
          <ac:chgData name="Berry, Melody" userId="31bd6066-c510-4faa-ad29-e552a3d0ff26" providerId="ADAL" clId="{F517373F-4795-4BBA-9150-E8D87A983DE0}" dt="2020-10-20T02:38:16.295" v="16990"/>
          <ac:spMkLst>
            <pc:docMk/>
            <pc:sldMk cId="23501486" sldId="1056"/>
            <ac:spMk id="9" creationId="{EBF87945-A001-489F-9D9B-7D9435F0B9CA}"/>
          </ac:spMkLst>
        </pc:spChg>
        <pc:spChg chg="mod">
          <ac:chgData name="Berry, Melody" userId="31bd6066-c510-4faa-ad29-e552a3d0ff26" providerId="ADAL" clId="{F517373F-4795-4BBA-9150-E8D87A983DE0}" dt="2020-10-18T18:48:45.971" v="7082" actId="20577"/>
          <ac:spMkLst>
            <pc:docMk/>
            <pc:sldMk cId="23501486" sldId="1056"/>
            <ac:spMk id="10" creationId="{13AB85E3-5F34-4E99-8DBD-E43E2FBA5B6F}"/>
          </ac:spMkLst>
        </pc:spChg>
        <pc:spChg chg="mod">
          <ac:chgData name="Berry, Melody" userId="31bd6066-c510-4faa-ad29-e552a3d0ff26" providerId="ADAL" clId="{F517373F-4795-4BBA-9150-E8D87A983DE0}" dt="2020-10-18T18:49:00.646" v="7087" actId="20577"/>
          <ac:spMkLst>
            <pc:docMk/>
            <pc:sldMk cId="23501486" sldId="1056"/>
            <ac:spMk id="14" creationId="{A2B8B8DC-0E7B-46FA-9B89-D5DA0992396F}"/>
          </ac:spMkLst>
        </pc:spChg>
        <pc:grpChg chg="add mod">
          <ac:chgData name="Berry, Melody" userId="31bd6066-c510-4faa-ad29-e552a3d0ff26" providerId="ADAL" clId="{F517373F-4795-4BBA-9150-E8D87A983DE0}" dt="2020-10-18T18:48:52.141" v="7083" actId="1076"/>
          <ac:grpSpMkLst>
            <pc:docMk/>
            <pc:sldMk cId="23501486" sldId="1056"/>
            <ac:grpSpMk id="7" creationId="{A31EBC45-86F4-4929-8A70-96F1FCF57874}"/>
          </ac:grpSpMkLst>
        </pc:grpChg>
        <pc:grpChg chg="add mod">
          <ac:chgData name="Berry, Melody" userId="31bd6066-c510-4faa-ad29-e552a3d0ff26" providerId="ADAL" clId="{F517373F-4795-4BBA-9150-E8D87A983DE0}" dt="2020-10-18T18:48:58.479" v="7085" actId="1076"/>
          <ac:grpSpMkLst>
            <pc:docMk/>
            <pc:sldMk cId="23501486" sldId="1056"/>
            <ac:grpSpMk id="12" creationId="{DBA6A4C3-1A40-4EDE-A101-67B45FF292B7}"/>
          </ac:grpSpMkLst>
        </pc:grpChg>
        <pc:picChg chg="add mod modCrop">
          <ac:chgData name="Berry, Melody" userId="31bd6066-c510-4faa-ad29-e552a3d0ff26" providerId="ADAL" clId="{F517373F-4795-4BBA-9150-E8D87A983DE0}" dt="2020-10-24T21:32:24.027" v="23206" actId="1440"/>
          <ac:picMkLst>
            <pc:docMk/>
            <pc:sldMk cId="23501486" sldId="1056"/>
            <ac:picMk id="4" creationId="{3ADB39BB-0321-481F-B093-B5063C2D344B}"/>
          </ac:picMkLst>
        </pc:picChg>
        <pc:picChg chg="del">
          <ac:chgData name="Berry, Melody" userId="31bd6066-c510-4faa-ad29-e552a3d0ff26" providerId="ADAL" clId="{F517373F-4795-4BBA-9150-E8D87A983DE0}" dt="2020-10-18T18:40:28.344" v="6991" actId="478"/>
          <ac:picMkLst>
            <pc:docMk/>
            <pc:sldMk cId="23501486" sldId="1056"/>
            <ac:picMk id="30" creationId="{504CE293-4461-4059-9F6D-EAAA26E5E909}"/>
          </ac:picMkLst>
        </pc:picChg>
        <pc:cxnChg chg="add del mod">
          <ac:chgData name="Berry, Melody" userId="31bd6066-c510-4faa-ad29-e552a3d0ff26" providerId="ADAL" clId="{F517373F-4795-4BBA-9150-E8D87A983DE0}" dt="2020-10-18T18:48:42.359" v="7080" actId="478"/>
          <ac:cxnSpMkLst>
            <pc:docMk/>
            <pc:sldMk cId="23501486" sldId="1056"/>
            <ac:cxnSpMk id="11" creationId="{0B12D4D6-658F-4405-B3D9-613B9BC2B410}"/>
          </ac:cxnSpMkLst>
        </pc:cxnChg>
      </pc:sldChg>
      <pc:sldChg chg="addSp delSp modSp add modTransition delDesignElem">
        <pc:chgData name="Berry, Melody" userId="31bd6066-c510-4faa-ad29-e552a3d0ff26" providerId="ADAL" clId="{F517373F-4795-4BBA-9150-E8D87A983DE0}" dt="2020-10-25T20:26:18.079" v="24303"/>
        <pc:sldMkLst>
          <pc:docMk/>
          <pc:sldMk cId="1358332918" sldId="1057"/>
        </pc:sldMkLst>
        <pc:spChg chg="mod">
          <ac:chgData name="Berry, Melody" userId="31bd6066-c510-4faa-ad29-e552a3d0ff26" providerId="ADAL" clId="{F517373F-4795-4BBA-9150-E8D87A983DE0}" dt="2020-10-18T18:52:09.094" v="7150" actId="27636"/>
          <ac:spMkLst>
            <pc:docMk/>
            <pc:sldMk cId="1358332918" sldId="1057"/>
            <ac:spMk id="2" creationId="{A982243D-FFBA-4E3B-B765-E2DA8A245FA1}"/>
          </ac:spMkLst>
        </pc:spChg>
        <pc:spChg chg="mod">
          <ac:chgData name="Berry, Melody" userId="31bd6066-c510-4faa-ad29-e552a3d0ff26" providerId="ADAL" clId="{F517373F-4795-4BBA-9150-E8D87A983DE0}" dt="2020-10-18T18:58:36.091" v="7298" actId="20577"/>
          <ac:spMkLst>
            <pc:docMk/>
            <pc:sldMk cId="1358332918" sldId="1057"/>
            <ac:spMk id="3" creationId="{F17CB67A-EAFA-4018-9AF2-9F7D7F210F64}"/>
          </ac:spMkLst>
        </pc:spChg>
        <pc:spChg chg="add del">
          <ac:chgData name="Berry, Melody" userId="31bd6066-c510-4faa-ad29-e552a3d0ff26" providerId="ADAL" clId="{F517373F-4795-4BBA-9150-E8D87A983DE0}" dt="2020-10-20T02:38:16.295" v="16990"/>
          <ac:spMkLst>
            <pc:docMk/>
            <pc:sldMk cId="1358332918" sldId="1057"/>
            <ac:spMk id="9" creationId="{EBF87945-A001-489F-9D9B-7D9435F0B9CA}"/>
          </ac:spMkLst>
        </pc:spChg>
        <pc:spChg chg="mod">
          <ac:chgData name="Berry, Melody" userId="31bd6066-c510-4faa-ad29-e552a3d0ff26" providerId="ADAL" clId="{F517373F-4795-4BBA-9150-E8D87A983DE0}" dt="2020-10-18T18:57:37.105" v="7247" actId="20577"/>
          <ac:spMkLst>
            <pc:docMk/>
            <pc:sldMk cId="1358332918" sldId="1057"/>
            <ac:spMk id="10" creationId="{13AB85E3-5F34-4E99-8DBD-E43E2FBA5B6F}"/>
          </ac:spMkLst>
        </pc:spChg>
        <pc:spChg chg="mod">
          <ac:chgData name="Berry, Melody" userId="31bd6066-c510-4faa-ad29-e552a3d0ff26" providerId="ADAL" clId="{F517373F-4795-4BBA-9150-E8D87A983DE0}" dt="2020-10-18T18:58:51.911" v="7302" actId="20577"/>
          <ac:spMkLst>
            <pc:docMk/>
            <pc:sldMk cId="1358332918" sldId="1057"/>
            <ac:spMk id="14" creationId="{A2B8B8DC-0E7B-46FA-9B89-D5DA0992396F}"/>
          </ac:spMkLst>
        </pc:spChg>
        <pc:spChg chg="add mod">
          <ac:chgData name="Berry, Melody" userId="31bd6066-c510-4faa-ad29-e552a3d0ff26" providerId="ADAL" clId="{F517373F-4795-4BBA-9150-E8D87A983DE0}" dt="2020-10-18T18:55:53.056" v="7234" actId="14100"/>
          <ac:spMkLst>
            <pc:docMk/>
            <pc:sldMk cId="1358332918" sldId="1057"/>
            <ac:spMk id="16" creationId="{A43CBC8E-9CC3-4FDC-86D1-BBD2392C6194}"/>
          </ac:spMkLst>
        </pc:spChg>
        <pc:spChg chg="add mod">
          <ac:chgData name="Berry, Melody" userId="31bd6066-c510-4faa-ad29-e552a3d0ff26" providerId="ADAL" clId="{F517373F-4795-4BBA-9150-E8D87A983DE0}" dt="2020-10-18T18:59:33.705" v="7305" actId="14100"/>
          <ac:spMkLst>
            <pc:docMk/>
            <pc:sldMk cId="1358332918" sldId="1057"/>
            <ac:spMk id="17" creationId="{4B351254-8924-4468-A43D-6BB0DC27FD1F}"/>
          </ac:spMkLst>
        </pc:spChg>
        <pc:spChg chg="add mod">
          <ac:chgData name="Berry, Melody" userId="31bd6066-c510-4faa-ad29-e552a3d0ff26" providerId="ADAL" clId="{F517373F-4795-4BBA-9150-E8D87A983DE0}" dt="2020-10-18T18:56:24.202" v="7241" actId="14100"/>
          <ac:spMkLst>
            <pc:docMk/>
            <pc:sldMk cId="1358332918" sldId="1057"/>
            <ac:spMk id="19" creationId="{F5486994-3A9E-4742-BF4B-2787E1E0C772}"/>
          </ac:spMkLst>
        </pc:spChg>
        <pc:spChg chg="add mod">
          <ac:chgData name="Berry, Melody" userId="31bd6066-c510-4faa-ad29-e552a3d0ff26" providerId="ADAL" clId="{F517373F-4795-4BBA-9150-E8D87A983DE0}" dt="2020-10-19T00:00:42.734" v="11876" actId="20577"/>
          <ac:spMkLst>
            <pc:docMk/>
            <pc:sldMk cId="1358332918" sldId="1057"/>
            <ac:spMk id="24" creationId="{D6FD33EF-890A-4CFE-A650-D71EE2627F07}"/>
          </ac:spMkLst>
        </pc:spChg>
        <pc:grpChg chg="mod ord">
          <ac:chgData name="Berry, Melody" userId="31bd6066-c510-4faa-ad29-e552a3d0ff26" providerId="ADAL" clId="{F517373F-4795-4BBA-9150-E8D87A983DE0}" dt="2020-10-18T18:58:18.643" v="7254" actId="166"/>
          <ac:grpSpMkLst>
            <pc:docMk/>
            <pc:sldMk cId="1358332918" sldId="1057"/>
            <ac:grpSpMk id="7" creationId="{A31EBC45-86F4-4929-8A70-96F1FCF57874}"/>
          </ac:grpSpMkLst>
        </pc:grpChg>
        <pc:grpChg chg="mod ord">
          <ac:chgData name="Berry, Melody" userId="31bd6066-c510-4faa-ad29-e552a3d0ff26" providerId="ADAL" clId="{F517373F-4795-4BBA-9150-E8D87A983DE0}" dt="2020-10-18T18:58:47.655" v="7300" actId="166"/>
          <ac:grpSpMkLst>
            <pc:docMk/>
            <pc:sldMk cId="1358332918" sldId="1057"/>
            <ac:grpSpMk id="12" creationId="{DBA6A4C3-1A40-4EDE-A101-67B45FF292B7}"/>
          </ac:grpSpMkLst>
        </pc:grpChg>
        <pc:picChg chg="del">
          <ac:chgData name="Berry, Melody" userId="31bd6066-c510-4faa-ad29-e552a3d0ff26" providerId="ADAL" clId="{F517373F-4795-4BBA-9150-E8D87A983DE0}" dt="2020-10-18T18:51:15.774" v="7135" actId="478"/>
          <ac:picMkLst>
            <pc:docMk/>
            <pc:sldMk cId="1358332918" sldId="1057"/>
            <ac:picMk id="4" creationId="{3ADB39BB-0321-481F-B093-B5063C2D344B}"/>
          </ac:picMkLst>
        </pc:picChg>
        <pc:picChg chg="add mod">
          <ac:chgData name="Berry, Melody" userId="31bd6066-c510-4faa-ad29-e552a3d0ff26" providerId="ADAL" clId="{F517373F-4795-4BBA-9150-E8D87A983DE0}" dt="2020-10-24T21:45:11.251" v="23254" actId="1440"/>
          <ac:picMkLst>
            <pc:docMk/>
            <pc:sldMk cId="1358332918" sldId="1057"/>
            <ac:picMk id="15" creationId="{8AEF6680-CF0C-4789-868B-D358CA2EF791}"/>
          </ac:picMkLst>
        </pc:picChg>
        <pc:cxnChg chg="add mod">
          <ac:chgData name="Berry, Melody" userId="31bd6066-c510-4faa-ad29-e552a3d0ff26" providerId="ADAL" clId="{F517373F-4795-4BBA-9150-E8D87A983DE0}" dt="2020-10-18T18:59:33.705" v="7305" actId="14100"/>
          <ac:cxnSpMkLst>
            <pc:docMk/>
            <pc:sldMk cId="1358332918" sldId="1057"/>
            <ac:cxnSpMk id="18" creationId="{87AB00DC-94BB-4DA3-B194-41EAEAA63C8D}"/>
          </ac:cxnSpMkLst>
        </pc:cxnChg>
        <pc:cxnChg chg="add mod">
          <ac:chgData name="Berry, Melody" userId="31bd6066-c510-4faa-ad29-e552a3d0ff26" providerId="ADAL" clId="{F517373F-4795-4BBA-9150-E8D87A983DE0}" dt="2020-10-18T18:58:07.001" v="7252" actId="14100"/>
          <ac:cxnSpMkLst>
            <pc:docMk/>
            <pc:sldMk cId="1358332918" sldId="1057"/>
            <ac:cxnSpMk id="20" creationId="{F031AA23-0965-4F1C-9AE8-A1F690DF73E6}"/>
          </ac:cxnSpMkLst>
        </pc:cxnChg>
        <pc:cxnChg chg="add mod">
          <ac:chgData name="Berry, Melody" userId="31bd6066-c510-4faa-ad29-e552a3d0ff26" providerId="ADAL" clId="{F517373F-4795-4BBA-9150-E8D87A983DE0}" dt="2020-10-19T00:00:39.720" v="11867" actId="20577"/>
          <ac:cxnSpMkLst>
            <pc:docMk/>
            <pc:sldMk cId="1358332918" sldId="1057"/>
            <ac:cxnSpMk id="25" creationId="{B1781A0A-7EA2-4861-B094-49F31B55E556}"/>
          </ac:cxnSpMkLst>
        </pc:cxnChg>
      </pc:sldChg>
      <pc:sldChg chg="addSp delSp modSp add modTransition delDesignElem">
        <pc:chgData name="Berry, Melody" userId="31bd6066-c510-4faa-ad29-e552a3d0ff26" providerId="ADAL" clId="{F517373F-4795-4BBA-9150-E8D87A983DE0}" dt="2020-10-26T03:17:07.407" v="24546" actId="14100"/>
        <pc:sldMkLst>
          <pc:docMk/>
          <pc:sldMk cId="750585937" sldId="1058"/>
        </pc:sldMkLst>
        <pc:spChg chg="mod">
          <ac:chgData name="Berry, Melody" userId="31bd6066-c510-4faa-ad29-e552a3d0ff26" providerId="ADAL" clId="{F517373F-4795-4BBA-9150-E8D87A983DE0}" dt="2020-10-25T19:45:23.335" v="24193" actId="20577"/>
          <ac:spMkLst>
            <pc:docMk/>
            <pc:sldMk cId="750585937" sldId="1058"/>
            <ac:spMk id="3" creationId="{F17CB67A-EAFA-4018-9AF2-9F7D7F210F64}"/>
          </ac:spMkLst>
        </pc:spChg>
        <pc:spChg chg="add del">
          <ac:chgData name="Berry, Melody" userId="31bd6066-c510-4faa-ad29-e552a3d0ff26" providerId="ADAL" clId="{F517373F-4795-4BBA-9150-E8D87A983DE0}" dt="2020-10-20T02:38:16.295" v="16990"/>
          <ac:spMkLst>
            <pc:docMk/>
            <pc:sldMk cId="750585937" sldId="1058"/>
            <ac:spMk id="9" creationId="{EBF87945-A001-489F-9D9B-7D9435F0B9CA}"/>
          </ac:spMkLst>
        </pc:spChg>
        <pc:spChg chg="mod ord">
          <ac:chgData name="Berry, Melody" userId="31bd6066-c510-4faa-ad29-e552a3d0ff26" providerId="ADAL" clId="{F517373F-4795-4BBA-9150-E8D87A983DE0}" dt="2020-10-18T19:03:30.506" v="7333" actId="14100"/>
          <ac:spMkLst>
            <pc:docMk/>
            <pc:sldMk cId="750585937" sldId="1058"/>
            <ac:spMk id="16" creationId="{A43CBC8E-9CC3-4FDC-86D1-BBD2392C6194}"/>
          </ac:spMkLst>
        </pc:spChg>
        <pc:spChg chg="mod ord">
          <ac:chgData name="Berry, Melody" userId="31bd6066-c510-4faa-ad29-e552a3d0ff26" providerId="ADAL" clId="{F517373F-4795-4BBA-9150-E8D87A983DE0}" dt="2020-10-21T05:22:15.986" v="18101" actId="14100"/>
          <ac:spMkLst>
            <pc:docMk/>
            <pc:sldMk cId="750585937" sldId="1058"/>
            <ac:spMk id="17" creationId="{4B351254-8924-4468-A43D-6BB0DC27FD1F}"/>
          </ac:spMkLst>
        </pc:spChg>
        <pc:spChg chg="add del mod">
          <ac:chgData name="Berry, Melody" userId="31bd6066-c510-4faa-ad29-e552a3d0ff26" providerId="ADAL" clId="{F517373F-4795-4BBA-9150-E8D87A983DE0}" dt="2020-10-26T03:16:55.762" v="24541" actId="478"/>
          <ac:spMkLst>
            <pc:docMk/>
            <pc:sldMk cId="750585937" sldId="1058"/>
            <ac:spMk id="18" creationId="{AFA704FB-3D4A-4B35-AF4C-BF5DA2E508E3}"/>
          </ac:spMkLst>
        </pc:spChg>
        <pc:spChg chg="mod ord">
          <ac:chgData name="Berry, Melody" userId="31bd6066-c510-4faa-ad29-e552a3d0ff26" providerId="ADAL" clId="{F517373F-4795-4BBA-9150-E8D87A983DE0}" dt="2020-10-18T19:06:42.933" v="7567" actId="14100"/>
          <ac:spMkLst>
            <pc:docMk/>
            <pc:sldMk cId="750585937" sldId="1058"/>
            <ac:spMk id="19" creationId="{F5486994-3A9E-4742-BF4B-2787E1E0C772}"/>
          </ac:spMkLst>
        </pc:spChg>
        <pc:spChg chg="add mod">
          <ac:chgData name="Berry, Melody" userId="31bd6066-c510-4faa-ad29-e552a3d0ff26" providerId="ADAL" clId="{F517373F-4795-4BBA-9150-E8D87A983DE0}" dt="2020-10-18T19:06:14.051" v="7540" actId="14100"/>
          <ac:spMkLst>
            <pc:docMk/>
            <pc:sldMk cId="750585937" sldId="1058"/>
            <ac:spMk id="22" creationId="{745F080C-E5EE-4226-B714-DBB921FE1EF3}"/>
          </ac:spMkLst>
        </pc:spChg>
        <pc:spChg chg="add mod">
          <ac:chgData name="Berry, Melody" userId="31bd6066-c510-4faa-ad29-e552a3d0ff26" providerId="ADAL" clId="{F517373F-4795-4BBA-9150-E8D87A983DE0}" dt="2020-10-18T19:06:07.722" v="7539" actId="1076"/>
          <ac:spMkLst>
            <pc:docMk/>
            <pc:sldMk cId="750585937" sldId="1058"/>
            <ac:spMk id="23" creationId="{B975F2A2-C0BF-4666-B58F-90BF94903979}"/>
          </ac:spMkLst>
        </pc:spChg>
        <pc:spChg chg="add mod">
          <ac:chgData name="Berry, Melody" userId="31bd6066-c510-4faa-ad29-e552a3d0ff26" providerId="ADAL" clId="{F517373F-4795-4BBA-9150-E8D87A983DE0}" dt="2020-10-18T19:07:12.020" v="7575" actId="20577"/>
          <ac:spMkLst>
            <pc:docMk/>
            <pc:sldMk cId="750585937" sldId="1058"/>
            <ac:spMk id="24" creationId="{4F851C40-9CFF-4214-B0D5-A752EA2FD006}"/>
          </ac:spMkLst>
        </pc:spChg>
        <pc:spChg chg="add mod">
          <ac:chgData name="Berry, Melody" userId="31bd6066-c510-4faa-ad29-e552a3d0ff26" providerId="ADAL" clId="{F517373F-4795-4BBA-9150-E8D87A983DE0}" dt="2020-10-18T19:06:39.518" v="7566" actId="14100"/>
          <ac:spMkLst>
            <pc:docMk/>
            <pc:sldMk cId="750585937" sldId="1058"/>
            <ac:spMk id="25" creationId="{702C1D1F-BDC0-4CFD-895A-5C02F4ADA4EC}"/>
          </ac:spMkLst>
        </pc:spChg>
        <pc:spChg chg="add mod">
          <ac:chgData name="Berry, Melody" userId="31bd6066-c510-4faa-ad29-e552a3d0ff26" providerId="ADAL" clId="{F517373F-4795-4BBA-9150-E8D87A983DE0}" dt="2020-10-18T19:07:20.158" v="7578" actId="20577"/>
          <ac:spMkLst>
            <pc:docMk/>
            <pc:sldMk cId="750585937" sldId="1058"/>
            <ac:spMk id="26" creationId="{AACD716F-6EB3-468B-BA39-ADF21D8F3E17}"/>
          </ac:spMkLst>
        </pc:spChg>
        <pc:spChg chg="add mod">
          <ac:chgData name="Berry, Melody" userId="31bd6066-c510-4faa-ad29-e552a3d0ff26" providerId="ADAL" clId="{F517373F-4795-4BBA-9150-E8D87A983DE0}" dt="2020-10-18T19:07:23.369" v="7579" actId="20577"/>
          <ac:spMkLst>
            <pc:docMk/>
            <pc:sldMk cId="750585937" sldId="1058"/>
            <ac:spMk id="27" creationId="{784D81ED-E803-4335-9EEF-5E7890E91261}"/>
          </ac:spMkLst>
        </pc:spChg>
        <pc:spChg chg="add mod">
          <ac:chgData name="Berry, Melody" userId="31bd6066-c510-4faa-ad29-e552a3d0ff26" providerId="ADAL" clId="{F517373F-4795-4BBA-9150-E8D87A983DE0}" dt="2020-10-18T19:07:16.472" v="7576" actId="20577"/>
          <ac:spMkLst>
            <pc:docMk/>
            <pc:sldMk cId="750585937" sldId="1058"/>
            <ac:spMk id="28" creationId="{4FC4FBA2-27E6-4E55-8FC9-D9F048957DE1}"/>
          </ac:spMkLst>
        </pc:spChg>
        <pc:spChg chg="add mod">
          <ac:chgData name="Berry, Melody" userId="31bd6066-c510-4faa-ad29-e552a3d0ff26" providerId="ADAL" clId="{F517373F-4795-4BBA-9150-E8D87A983DE0}" dt="2020-10-26T03:17:03.471" v="24545" actId="1076"/>
          <ac:spMkLst>
            <pc:docMk/>
            <pc:sldMk cId="750585937" sldId="1058"/>
            <ac:spMk id="31" creationId="{478A55E9-3BFD-417B-B40C-0F056A2F4AC8}"/>
          </ac:spMkLst>
        </pc:spChg>
        <pc:grpChg chg="del ord">
          <ac:chgData name="Berry, Melody" userId="31bd6066-c510-4faa-ad29-e552a3d0ff26" providerId="ADAL" clId="{F517373F-4795-4BBA-9150-E8D87A983DE0}" dt="2020-10-18T19:05:09.495" v="7527" actId="478"/>
          <ac:grpSpMkLst>
            <pc:docMk/>
            <pc:sldMk cId="750585937" sldId="1058"/>
            <ac:grpSpMk id="7" creationId="{A31EBC45-86F4-4929-8A70-96F1FCF57874}"/>
          </ac:grpSpMkLst>
        </pc:grpChg>
        <pc:grpChg chg="del ord">
          <ac:chgData name="Berry, Melody" userId="31bd6066-c510-4faa-ad29-e552a3d0ff26" providerId="ADAL" clId="{F517373F-4795-4BBA-9150-E8D87A983DE0}" dt="2020-10-18T19:05:13.904" v="7528" actId="478"/>
          <ac:grpSpMkLst>
            <pc:docMk/>
            <pc:sldMk cId="750585937" sldId="1058"/>
            <ac:grpSpMk id="12" creationId="{DBA6A4C3-1A40-4EDE-A101-67B45FF292B7}"/>
          </ac:grpSpMkLst>
        </pc:grpChg>
        <pc:picChg chg="del">
          <ac:chgData name="Berry, Melody" userId="31bd6066-c510-4faa-ad29-e552a3d0ff26" providerId="ADAL" clId="{F517373F-4795-4BBA-9150-E8D87A983DE0}" dt="2020-10-18T19:00:11.745" v="7307" actId="478"/>
          <ac:picMkLst>
            <pc:docMk/>
            <pc:sldMk cId="750585937" sldId="1058"/>
            <ac:picMk id="15" creationId="{8AEF6680-CF0C-4789-868B-D358CA2EF791}"/>
          </ac:picMkLst>
        </pc:picChg>
        <pc:picChg chg="add mod ord">
          <ac:chgData name="Berry, Melody" userId="31bd6066-c510-4faa-ad29-e552a3d0ff26" providerId="ADAL" clId="{F517373F-4795-4BBA-9150-E8D87A983DE0}" dt="2020-10-24T21:45:30.148" v="23255" actId="1440"/>
          <ac:picMkLst>
            <pc:docMk/>
            <pc:sldMk cId="750585937" sldId="1058"/>
            <ac:picMk id="21" creationId="{F7EC0358-4F80-4081-93D4-330ABD0AD40F}"/>
          </ac:picMkLst>
        </pc:picChg>
        <pc:cxnChg chg="del mod ord">
          <ac:chgData name="Berry, Melody" userId="31bd6066-c510-4faa-ad29-e552a3d0ff26" providerId="ADAL" clId="{F517373F-4795-4BBA-9150-E8D87A983DE0}" dt="2020-10-18T19:01:28.576" v="7318" actId="478"/>
          <ac:cxnSpMkLst>
            <pc:docMk/>
            <pc:sldMk cId="750585937" sldId="1058"/>
            <ac:cxnSpMk id="18" creationId="{87AB00DC-94BB-4DA3-B194-41EAEAA63C8D}"/>
          </ac:cxnSpMkLst>
        </pc:cxnChg>
        <pc:cxnChg chg="add del mod">
          <ac:chgData name="Berry, Melody" userId="31bd6066-c510-4faa-ad29-e552a3d0ff26" providerId="ADAL" clId="{F517373F-4795-4BBA-9150-E8D87A983DE0}" dt="2020-10-26T03:16:57.839" v="24543" actId="478"/>
          <ac:cxnSpMkLst>
            <pc:docMk/>
            <pc:sldMk cId="750585937" sldId="1058"/>
            <ac:cxnSpMk id="20" creationId="{48851216-4A05-4D07-BCE7-78A7D354C7FA}"/>
          </ac:cxnSpMkLst>
        </pc:cxnChg>
        <pc:cxnChg chg="del mod ord">
          <ac:chgData name="Berry, Melody" userId="31bd6066-c510-4faa-ad29-e552a3d0ff26" providerId="ADAL" clId="{F517373F-4795-4BBA-9150-E8D87A983DE0}" dt="2020-10-18T19:05:15.295" v="7529" actId="478"/>
          <ac:cxnSpMkLst>
            <pc:docMk/>
            <pc:sldMk cId="750585937" sldId="1058"/>
            <ac:cxnSpMk id="20" creationId="{F031AA23-0965-4F1C-9AE8-A1F690DF73E6}"/>
          </ac:cxnSpMkLst>
        </pc:cxnChg>
        <pc:cxnChg chg="add del mod">
          <ac:chgData name="Berry, Melody" userId="31bd6066-c510-4faa-ad29-e552a3d0ff26" providerId="ADAL" clId="{F517373F-4795-4BBA-9150-E8D87A983DE0}" dt="2020-10-26T03:16:57.200" v="24542" actId="478"/>
          <ac:cxnSpMkLst>
            <pc:docMk/>
            <pc:sldMk cId="750585937" sldId="1058"/>
            <ac:cxnSpMk id="29" creationId="{90C50969-6AFC-4B32-93BF-415680592841}"/>
          </ac:cxnSpMkLst>
        </pc:cxnChg>
        <pc:cxnChg chg="add mod">
          <ac:chgData name="Berry, Melody" userId="31bd6066-c510-4faa-ad29-e552a3d0ff26" providerId="ADAL" clId="{F517373F-4795-4BBA-9150-E8D87A983DE0}" dt="2020-10-26T03:17:07.407" v="24546" actId="14100"/>
          <ac:cxnSpMkLst>
            <pc:docMk/>
            <pc:sldMk cId="750585937" sldId="1058"/>
            <ac:cxnSpMk id="30" creationId="{C9D3B496-8342-4A12-862A-6698C99772CD}"/>
          </ac:cxnSpMkLst>
        </pc:cxnChg>
      </pc:sldChg>
      <pc:sldChg chg="addSp delSp modSp add modTransition delDesignElem">
        <pc:chgData name="Berry, Melody" userId="31bd6066-c510-4faa-ad29-e552a3d0ff26" providerId="ADAL" clId="{F517373F-4795-4BBA-9150-E8D87A983DE0}" dt="2020-10-25T20:26:18.079" v="24303"/>
        <pc:sldMkLst>
          <pc:docMk/>
          <pc:sldMk cId="2861006728" sldId="1059"/>
        </pc:sldMkLst>
        <pc:spChg chg="mod">
          <ac:chgData name="Berry, Melody" userId="31bd6066-c510-4faa-ad29-e552a3d0ff26" providerId="ADAL" clId="{F517373F-4795-4BBA-9150-E8D87A983DE0}" dt="2020-10-25T19:46:29.495" v="24207" actId="14100"/>
          <ac:spMkLst>
            <pc:docMk/>
            <pc:sldMk cId="2861006728" sldId="1059"/>
            <ac:spMk id="3" creationId="{F17CB67A-EAFA-4018-9AF2-9F7D7F210F64}"/>
          </ac:spMkLst>
        </pc:spChg>
        <pc:spChg chg="add del">
          <ac:chgData name="Berry, Melody" userId="31bd6066-c510-4faa-ad29-e552a3d0ff26" providerId="ADAL" clId="{F517373F-4795-4BBA-9150-E8D87A983DE0}" dt="2020-10-20T02:38:16.295" v="16990"/>
          <ac:spMkLst>
            <pc:docMk/>
            <pc:sldMk cId="2861006728" sldId="1059"/>
            <ac:spMk id="9" creationId="{EBF87945-A001-489F-9D9B-7D9435F0B9CA}"/>
          </ac:spMkLst>
        </pc:spChg>
        <pc:spChg chg="mod ord">
          <ac:chgData name="Berry, Melody" userId="31bd6066-c510-4faa-ad29-e552a3d0ff26" providerId="ADAL" clId="{F517373F-4795-4BBA-9150-E8D87A983DE0}" dt="2020-10-18T19:10:26.926" v="7629" actId="14100"/>
          <ac:spMkLst>
            <pc:docMk/>
            <pc:sldMk cId="2861006728" sldId="1059"/>
            <ac:spMk id="16" creationId="{A43CBC8E-9CC3-4FDC-86D1-BBD2392C6194}"/>
          </ac:spMkLst>
        </pc:spChg>
        <pc:spChg chg="mod ord">
          <ac:chgData name="Berry, Melody" userId="31bd6066-c510-4faa-ad29-e552a3d0ff26" providerId="ADAL" clId="{F517373F-4795-4BBA-9150-E8D87A983DE0}" dt="2020-10-18T19:10:52.288" v="7636" actId="14100"/>
          <ac:spMkLst>
            <pc:docMk/>
            <pc:sldMk cId="2861006728" sldId="1059"/>
            <ac:spMk id="17" creationId="{4B351254-8924-4468-A43D-6BB0DC27FD1F}"/>
          </ac:spMkLst>
        </pc:spChg>
        <pc:spChg chg="del ord">
          <ac:chgData name="Berry, Melody" userId="31bd6066-c510-4faa-ad29-e552a3d0ff26" providerId="ADAL" clId="{F517373F-4795-4BBA-9150-E8D87A983DE0}" dt="2020-10-18T19:10:00.525" v="7620" actId="478"/>
          <ac:spMkLst>
            <pc:docMk/>
            <pc:sldMk cId="2861006728" sldId="1059"/>
            <ac:spMk id="19" creationId="{F5486994-3A9E-4742-BF4B-2787E1E0C772}"/>
          </ac:spMkLst>
        </pc:spChg>
        <pc:spChg chg="del ord">
          <ac:chgData name="Berry, Melody" userId="31bd6066-c510-4faa-ad29-e552a3d0ff26" providerId="ADAL" clId="{F517373F-4795-4BBA-9150-E8D87A983DE0}" dt="2020-10-18T19:09:56.540" v="7618" actId="478"/>
          <ac:spMkLst>
            <pc:docMk/>
            <pc:sldMk cId="2861006728" sldId="1059"/>
            <ac:spMk id="22" creationId="{745F080C-E5EE-4226-B714-DBB921FE1EF3}"/>
          </ac:spMkLst>
        </pc:spChg>
        <pc:spChg chg="mod ord">
          <ac:chgData name="Berry, Melody" userId="31bd6066-c510-4faa-ad29-e552a3d0ff26" providerId="ADAL" clId="{F517373F-4795-4BBA-9150-E8D87A983DE0}" dt="2020-10-18T19:10:59.104" v="7639" actId="20577"/>
          <ac:spMkLst>
            <pc:docMk/>
            <pc:sldMk cId="2861006728" sldId="1059"/>
            <ac:spMk id="23" creationId="{B975F2A2-C0BF-4666-B58F-90BF94903979}"/>
          </ac:spMkLst>
        </pc:spChg>
        <pc:spChg chg="mod ord">
          <ac:chgData name="Berry, Melody" userId="31bd6066-c510-4faa-ad29-e552a3d0ff26" providerId="ADAL" clId="{F517373F-4795-4BBA-9150-E8D87A983DE0}" dt="2020-10-18T19:10:37.189" v="7632" actId="20577"/>
          <ac:spMkLst>
            <pc:docMk/>
            <pc:sldMk cId="2861006728" sldId="1059"/>
            <ac:spMk id="24" creationId="{4F851C40-9CFF-4214-B0D5-A752EA2FD006}"/>
          </ac:spMkLst>
        </pc:spChg>
        <pc:spChg chg="del ord">
          <ac:chgData name="Berry, Melody" userId="31bd6066-c510-4faa-ad29-e552a3d0ff26" providerId="ADAL" clId="{F517373F-4795-4BBA-9150-E8D87A983DE0}" dt="2020-10-18T19:09:57.603" v="7619" actId="478"/>
          <ac:spMkLst>
            <pc:docMk/>
            <pc:sldMk cId="2861006728" sldId="1059"/>
            <ac:spMk id="25" creationId="{702C1D1F-BDC0-4CFD-895A-5C02F4ADA4EC}"/>
          </ac:spMkLst>
        </pc:spChg>
        <pc:spChg chg="del ord">
          <ac:chgData name="Berry, Melody" userId="31bd6066-c510-4faa-ad29-e552a3d0ff26" providerId="ADAL" clId="{F517373F-4795-4BBA-9150-E8D87A983DE0}" dt="2020-10-18T19:10:01.763" v="7621" actId="478"/>
          <ac:spMkLst>
            <pc:docMk/>
            <pc:sldMk cId="2861006728" sldId="1059"/>
            <ac:spMk id="26" creationId="{AACD716F-6EB3-468B-BA39-ADF21D8F3E17}"/>
          </ac:spMkLst>
        </pc:spChg>
        <pc:spChg chg="del ord">
          <ac:chgData name="Berry, Melody" userId="31bd6066-c510-4faa-ad29-e552a3d0ff26" providerId="ADAL" clId="{F517373F-4795-4BBA-9150-E8D87A983DE0}" dt="2020-10-18T19:10:03.067" v="7622" actId="478"/>
          <ac:spMkLst>
            <pc:docMk/>
            <pc:sldMk cId="2861006728" sldId="1059"/>
            <ac:spMk id="27" creationId="{784D81ED-E803-4335-9EEF-5E7890E91261}"/>
          </ac:spMkLst>
        </pc:spChg>
        <pc:spChg chg="del ord">
          <ac:chgData name="Berry, Melody" userId="31bd6066-c510-4faa-ad29-e552a3d0ff26" providerId="ADAL" clId="{F517373F-4795-4BBA-9150-E8D87A983DE0}" dt="2020-10-18T19:10:04.370" v="7623" actId="478"/>
          <ac:spMkLst>
            <pc:docMk/>
            <pc:sldMk cId="2861006728" sldId="1059"/>
            <ac:spMk id="28" creationId="{4FC4FBA2-27E6-4E55-8FC9-D9F048957DE1}"/>
          </ac:spMkLst>
        </pc:spChg>
        <pc:picChg chg="add mod">
          <ac:chgData name="Berry, Melody" userId="31bd6066-c510-4faa-ad29-e552a3d0ff26" providerId="ADAL" clId="{F517373F-4795-4BBA-9150-E8D87A983DE0}" dt="2020-10-18T19:10:12.828" v="7626" actId="1076"/>
          <ac:picMkLst>
            <pc:docMk/>
            <pc:sldMk cId="2861006728" sldId="1059"/>
            <ac:picMk id="18" creationId="{C8405CC2-447A-4800-ABBB-95B11E066B86}"/>
          </ac:picMkLst>
        </pc:picChg>
        <pc:picChg chg="add del">
          <ac:chgData name="Berry, Melody" userId="31bd6066-c510-4faa-ad29-e552a3d0ff26" providerId="ADAL" clId="{F517373F-4795-4BBA-9150-E8D87A983DE0}" dt="2020-10-18T19:09:06.720" v="7587" actId="478"/>
          <ac:picMkLst>
            <pc:docMk/>
            <pc:sldMk cId="2861006728" sldId="1059"/>
            <ac:picMk id="20" creationId="{89DDEE04-118E-43F6-8D50-FEB24EA5AE5E}"/>
          </ac:picMkLst>
        </pc:picChg>
        <pc:picChg chg="del">
          <ac:chgData name="Berry, Melody" userId="31bd6066-c510-4faa-ad29-e552a3d0ff26" providerId="ADAL" clId="{F517373F-4795-4BBA-9150-E8D87A983DE0}" dt="2020-10-18T19:08:26.124" v="7582" actId="478"/>
          <ac:picMkLst>
            <pc:docMk/>
            <pc:sldMk cId="2861006728" sldId="1059"/>
            <ac:picMk id="21" creationId="{F7EC0358-4F80-4081-93D4-330ABD0AD40F}"/>
          </ac:picMkLst>
        </pc:picChg>
      </pc:sldChg>
      <pc:sldChg chg="addSp delSp modSp add modTransition delDesignElem">
        <pc:chgData name="Berry, Melody" userId="31bd6066-c510-4faa-ad29-e552a3d0ff26" providerId="ADAL" clId="{F517373F-4795-4BBA-9150-E8D87A983DE0}" dt="2020-10-25T20:26:18.079" v="24303"/>
        <pc:sldMkLst>
          <pc:docMk/>
          <pc:sldMk cId="66869267" sldId="1060"/>
        </pc:sldMkLst>
        <pc:spChg chg="mod">
          <ac:chgData name="Berry, Melody" userId="31bd6066-c510-4faa-ad29-e552a3d0ff26" providerId="ADAL" clId="{F517373F-4795-4BBA-9150-E8D87A983DE0}" dt="2020-10-18T19:14:55.417" v="7992" actId="6549"/>
          <ac:spMkLst>
            <pc:docMk/>
            <pc:sldMk cId="66869267" sldId="1060"/>
            <ac:spMk id="2" creationId="{A982243D-FFBA-4E3B-B765-E2DA8A245FA1}"/>
          </ac:spMkLst>
        </pc:spChg>
        <pc:spChg chg="mod">
          <ac:chgData name="Berry, Melody" userId="31bd6066-c510-4faa-ad29-e552a3d0ff26" providerId="ADAL" clId="{F517373F-4795-4BBA-9150-E8D87A983DE0}" dt="2020-10-25T19:46:47.188" v="24219" actId="313"/>
          <ac:spMkLst>
            <pc:docMk/>
            <pc:sldMk cId="66869267" sldId="1060"/>
            <ac:spMk id="3" creationId="{F17CB67A-EAFA-4018-9AF2-9F7D7F210F64}"/>
          </ac:spMkLst>
        </pc:spChg>
        <pc:spChg chg="add del">
          <ac:chgData name="Berry, Melody" userId="31bd6066-c510-4faa-ad29-e552a3d0ff26" providerId="ADAL" clId="{F517373F-4795-4BBA-9150-E8D87A983DE0}" dt="2020-10-20T02:38:16.295" v="16990"/>
          <ac:spMkLst>
            <pc:docMk/>
            <pc:sldMk cId="66869267" sldId="1060"/>
            <ac:spMk id="9" creationId="{EBF87945-A001-489F-9D9B-7D9435F0B9CA}"/>
          </ac:spMkLst>
        </pc:spChg>
        <pc:spChg chg="del">
          <ac:chgData name="Berry, Melody" userId="31bd6066-c510-4faa-ad29-e552a3d0ff26" providerId="ADAL" clId="{F517373F-4795-4BBA-9150-E8D87A983DE0}" dt="2020-10-18T19:14:37.212" v="7986" actId="478"/>
          <ac:spMkLst>
            <pc:docMk/>
            <pc:sldMk cId="66869267" sldId="1060"/>
            <ac:spMk id="16" creationId="{A43CBC8E-9CC3-4FDC-86D1-BBD2392C6194}"/>
          </ac:spMkLst>
        </pc:spChg>
        <pc:spChg chg="mod ord">
          <ac:chgData name="Berry, Melody" userId="31bd6066-c510-4faa-ad29-e552a3d0ff26" providerId="ADAL" clId="{F517373F-4795-4BBA-9150-E8D87A983DE0}" dt="2020-10-18T19:15:51.651" v="8002" actId="14100"/>
          <ac:spMkLst>
            <pc:docMk/>
            <pc:sldMk cId="66869267" sldId="1060"/>
            <ac:spMk id="17" creationId="{4B351254-8924-4468-A43D-6BB0DC27FD1F}"/>
          </ac:spMkLst>
        </pc:spChg>
        <pc:spChg chg="mod ord">
          <ac:chgData name="Berry, Melody" userId="31bd6066-c510-4faa-ad29-e552a3d0ff26" providerId="ADAL" clId="{F517373F-4795-4BBA-9150-E8D87A983DE0}" dt="2020-10-18T19:15:34.858" v="7998" actId="14100"/>
          <ac:spMkLst>
            <pc:docMk/>
            <pc:sldMk cId="66869267" sldId="1060"/>
            <ac:spMk id="19" creationId="{F5486994-3A9E-4742-BF4B-2787E1E0C772}"/>
          </ac:spMkLst>
        </pc:spChg>
        <pc:spChg chg="del">
          <ac:chgData name="Berry, Melody" userId="31bd6066-c510-4faa-ad29-e552a3d0ff26" providerId="ADAL" clId="{F517373F-4795-4BBA-9150-E8D87A983DE0}" dt="2020-10-18T19:14:35.909" v="7985" actId="478"/>
          <ac:spMkLst>
            <pc:docMk/>
            <pc:sldMk cId="66869267" sldId="1060"/>
            <ac:spMk id="22" creationId="{745F080C-E5EE-4226-B714-DBB921FE1EF3}"/>
          </ac:spMkLst>
        </pc:spChg>
        <pc:spChg chg="mod ord">
          <ac:chgData name="Berry, Melody" userId="31bd6066-c510-4faa-ad29-e552a3d0ff26" providerId="ADAL" clId="{F517373F-4795-4BBA-9150-E8D87A983DE0}" dt="2020-10-18T19:15:45.769" v="8001" actId="20577"/>
          <ac:spMkLst>
            <pc:docMk/>
            <pc:sldMk cId="66869267" sldId="1060"/>
            <ac:spMk id="23" creationId="{B975F2A2-C0BF-4666-B58F-90BF94903979}"/>
          </ac:spMkLst>
        </pc:spChg>
        <pc:spChg chg="del mod ord">
          <ac:chgData name="Berry, Melody" userId="31bd6066-c510-4faa-ad29-e552a3d0ff26" providerId="ADAL" clId="{F517373F-4795-4BBA-9150-E8D87A983DE0}" dt="2020-10-18T19:19:01.809" v="8314" actId="478"/>
          <ac:spMkLst>
            <pc:docMk/>
            <pc:sldMk cId="66869267" sldId="1060"/>
            <ac:spMk id="24" creationId="{4F851C40-9CFF-4214-B0D5-A752EA2FD006}"/>
          </ac:spMkLst>
        </pc:spChg>
        <pc:spChg chg="del">
          <ac:chgData name="Berry, Melody" userId="31bd6066-c510-4faa-ad29-e552a3d0ff26" providerId="ADAL" clId="{F517373F-4795-4BBA-9150-E8D87A983DE0}" dt="2020-10-18T19:14:31.338" v="7983" actId="478"/>
          <ac:spMkLst>
            <pc:docMk/>
            <pc:sldMk cId="66869267" sldId="1060"/>
            <ac:spMk id="25" creationId="{702C1D1F-BDC0-4CFD-895A-5C02F4ADA4EC}"/>
          </ac:spMkLst>
        </pc:spChg>
        <pc:spChg chg="del ord">
          <ac:chgData name="Berry, Melody" userId="31bd6066-c510-4faa-ad29-e552a3d0ff26" providerId="ADAL" clId="{F517373F-4795-4BBA-9150-E8D87A983DE0}" dt="2020-10-18T19:15:40.130" v="7999" actId="478"/>
          <ac:spMkLst>
            <pc:docMk/>
            <pc:sldMk cId="66869267" sldId="1060"/>
            <ac:spMk id="26" creationId="{AACD716F-6EB3-468B-BA39-ADF21D8F3E17}"/>
          </ac:spMkLst>
        </pc:spChg>
        <pc:spChg chg="del">
          <ac:chgData name="Berry, Melody" userId="31bd6066-c510-4faa-ad29-e552a3d0ff26" providerId="ADAL" clId="{F517373F-4795-4BBA-9150-E8D87A983DE0}" dt="2020-10-18T19:14:34.019" v="7984" actId="478"/>
          <ac:spMkLst>
            <pc:docMk/>
            <pc:sldMk cId="66869267" sldId="1060"/>
            <ac:spMk id="27" creationId="{784D81ED-E803-4335-9EEF-5E7890E91261}"/>
          </ac:spMkLst>
        </pc:spChg>
        <pc:spChg chg="del">
          <ac:chgData name="Berry, Melody" userId="31bd6066-c510-4faa-ad29-e552a3d0ff26" providerId="ADAL" clId="{F517373F-4795-4BBA-9150-E8D87A983DE0}" dt="2020-10-18T19:14:39.431" v="7987" actId="478"/>
          <ac:spMkLst>
            <pc:docMk/>
            <pc:sldMk cId="66869267" sldId="1060"/>
            <ac:spMk id="28" creationId="{4FC4FBA2-27E6-4E55-8FC9-D9F048957DE1}"/>
          </ac:spMkLst>
        </pc:spChg>
        <pc:spChg chg="mod">
          <ac:chgData name="Berry, Melody" userId="31bd6066-c510-4faa-ad29-e552a3d0ff26" providerId="ADAL" clId="{F517373F-4795-4BBA-9150-E8D87A983DE0}" dt="2020-10-18T19:19:19.346" v="8321" actId="20577"/>
          <ac:spMkLst>
            <pc:docMk/>
            <pc:sldMk cId="66869267" sldId="1060"/>
            <ac:spMk id="30" creationId="{8BF848D4-9CB0-4B3C-9C9B-1CC5AD7A983C}"/>
          </ac:spMkLst>
        </pc:spChg>
        <pc:grpChg chg="add mod">
          <ac:chgData name="Berry, Melody" userId="31bd6066-c510-4faa-ad29-e552a3d0ff26" providerId="ADAL" clId="{F517373F-4795-4BBA-9150-E8D87A983DE0}" dt="2020-10-18T19:19:14.917" v="8316" actId="1076"/>
          <ac:grpSpMkLst>
            <pc:docMk/>
            <pc:sldMk cId="66869267" sldId="1060"/>
            <ac:grpSpMk id="21" creationId="{7BE748E0-40DF-4D33-885D-9498838C5BDF}"/>
          </ac:grpSpMkLst>
        </pc:grpChg>
        <pc:picChg chg="del">
          <ac:chgData name="Berry, Melody" userId="31bd6066-c510-4faa-ad29-e552a3d0ff26" providerId="ADAL" clId="{F517373F-4795-4BBA-9150-E8D87A983DE0}" dt="2020-10-18T19:14:24.640" v="7981" actId="478"/>
          <ac:picMkLst>
            <pc:docMk/>
            <pc:sldMk cId="66869267" sldId="1060"/>
            <ac:picMk id="18" creationId="{C8405CC2-447A-4800-ABBB-95B11E066B86}"/>
          </ac:picMkLst>
        </pc:picChg>
        <pc:picChg chg="mod">
          <ac:chgData name="Berry, Melody" userId="31bd6066-c510-4faa-ad29-e552a3d0ff26" providerId="ADAL" clId="{F517373F-4795-4BBA-9150-E8D87A983DE0}" dt="2020-10-18T19:14:49.501" v="7989" actId="1076"/>
          <ac:picMkLst>
            <pc:docMk/>
            <pc:sldMk cId="66869267" sldId="1060"/>
            <ac:picMk id="20" creationId="{89DDEE04-118E-43F6-8D50-FEB24EA5AE5E}"/>
          </ac:picMkLst>
        </pc:picChg>
      </pc:sldChg>
      <pc:sldChg chg="addSp delSp modSp add modTransition delDesignElem">
        <pc:chgData name="Berry, Melody" userId="31bd6066-c510-4faa-ad29-e552a3d0ff26" providerId="ADAL" clId="{F517373F-4795-4BBA-9150-E8D87A983DE0}" dt="2020-10-25T20:26:18.079" v="24303"/>
        <pc:sldMkLst>
          <pc:docMk/>
          <pc:sldMk cId="1334332404" sldId="1061"/>
        </pc:sldMkLst>
        <pc:spChg chg="mod">
          <ac:chgData name="Berry, Melody" userId="31bd6066-c510-4faa-ad29-e552a3d0ff26" providerId="ADAL" clId="{F517373F-4795-4BBA-9150-E8D87A983DE0}" dt="2020-10-24T22:00:38.135" v="23304" actId="33524"/>
          <ac:spMkLst>
            <pc:docMk/>
            <pc:sldMk cId="1334332404" sldId="1061"/>
            <ac:spMk id="3" creationId="{F17CB67A-EAFA-4018-9AF2-9F7D7F210F64}"/>
          </ac:spMkLst>
        </pc:spChg>
        <pc:spChg chg="add del">
          <ac:chgData name="Berry, Melody" userId="31bd6066-c510-4faa-ad29-e552a3d0ff26" providerId="ADAL" clId="{F517373F-4795-4BBA-9150-E8D87A983DE0}" dt="2020-10-20T02:38:16.295" v="16990"/>
          <ac:spMkLst>
            <pc:docMk/>
            <pc:sldMk cId="1334332404" sldId="1061"/>
            <ac:spMk id="9" creationId="{EBF87945-A001-489F-9D9B-7D9435F0B9CA}"/>
          </ac:spMkLst>
        </pc:spChg>
        <pc:spChg chg="add mod">
          <ac:chgData name="Berry, Melody" userId="31bd6066-c510-4faa-ad29-e552a3d0ff26" providerId="ADAL" clId="{F517373F-4795-4BBA-9150-E8D87A983DE0}" dt="2020-10-18T20:25:04.333" v="10252" actId="14100"/>
          <ac:spMkLst>
            <pc:docMk/>
            <pc:sldMk cId="1334332404" sldId="1061"/>
            <ac:spMk id="13" creationId="{A9F8EDB8-B7A3-4FD3-9C66-04D0E04F36A2}"/>
          </ac:spMkLst>
        </pc:spChg>
        <pc:spChg chg="add mod">
          <ac:chgData name="Berry, Melody" userId="31bd6066-c510-4faa-ad29-e552a3d0ff26" providerId="ADAL" clId="{F517373F-4795-4BBA-9150-E8D87A983DE0}" dt="2020-10-18T20:26:41.616" v="10273" actId="14100"/>
          <ac:spMkLst>
            <pc:docMk/>
            <pc:sldMk cId="1334332404" sldId="1061"/>
            <ac:spMk id="14" creationId="{D9B2C95D-4841-4972-8177-74454F7A8FCA}"/>
          </ac:spMkLst>
        </pc:spChg>
        <pc:spChg chg="add mod">
          <ac:chgData name="Berry, Melody" userId="31bd6066-c510-4faa-ad29-e552a3d0ff26" providerId="ADAL" clId="{F517373F-4795-4BBA-9150-E8D87A983DE0}" dt="2020-10-18T20:25:15.978" v="10255" actId="14100"/>
          <ac:spMkLst>
            <pc:docMk/>
            <pc:sldMk cId="1334332404" sldId="1061"/>
            <ac:spMk id="15" creationId="{7CB54A65-604E-487B-8254-555CD3A36B8D}"/>
          </ac:spMkLst>
        </pc:spChg>
        <pc:spChg chg="add mod">
          <ac:chgData name="Berry, Melody" userId="31bd6066-c510-4faa-ad29-e552a3d0ff26" providerId="ADAL" clId="{F517373F-4795-4BBA-9150-E8D87A983DE0}" dt="2020-10-18T20:25:42.464" v="10261" actId="20577"/>
          <ac:spMkLst>
            <pc:docMk/>
            <pc:sldMk cId="1334332404" sldId="1061"/>
            <ac:spMk id="16" creationId="{C1679A7E-DDE7-4572-9114-F98DE70E9F2D}"/>
          </ac:spMkLst>
        </pc:spChg>
        <pc:spChg chg="del ord">
          <ac:chgData name="Berry, Melody" userId="31bd6066-c510-4faa-ad29-e552a3d0ff26" providerId="ADAL" clId="{F517373F-4795-4BBA-9150-E8D87A983DE0}" dt="2020-10-18T20:17:03.309" v="10230" actId="478"/>
          <ac:spMkLst>
            <pc:docMk/>
            <pc:sldMk cId="1334332404" sldId="1061"/>
            <ac:spMk id="17" creationId="{4B351254-8924-4468-A43D-6BB0DC27FD1F}"/>
          </ac:spMkLst>
        </pc:spChg>
        <pc:spChg chg="add mod">
          <ac:chgData name="Berry, Melody" userId="31bd6066-c510-4faa-ad29-e552a3d0ff26" providerId="ADAL" clId="{F517373F-4795-4BBA-9150-E8D87A983DE0}" dt="2020-10-18T20:25:32.800" v="10259" actId="20577"/>
          <ac:spMkLst>
            <pc:docMk/>
            <pc:sldMk cId="1334332404" sldId="1061"/>
            <ac:spMk id="18" creationId="{F3A8E762-5AF0-47CE-93C8-129E70372DCF}"/>
          </ac:spMkLst>
        </pc:spChg>
        <pc:spChg chg="mod ord">
          <ac:chgData name="Berry, Melody" userId="31bd6066-c510-4faa-ad29-e552a3d0ff26" providerId="ADAL" clId="{F517373F-4795-4BBA-9150-E8D87A983DE0}" dt="2020-10-18T20:17:16.437" v="10233" actId="14100"/>
          <ac:spMkLst>
            <pc:docMk/>
            <pc:sldMk cId="1334332404" sldId="1061"/>
            <ac:spMk id="19" creationId="{F5486994-3A9E-4742-BF4B-2787E1E0C772}"/>
          </ac:spMkLst>
        </pc:spChg>
        <pc:spChg chg="add mod ord">
          <ac:chgData name="Berry, Melody" userId="31bd6066-c510-4faa-ad29-e552a3d0ff26" providerId="ADAL" clId="{F517373F-4795-4BBA-9150-E8D87A983DE0}" dt="2020-10-18T20:27:39.837" v="10287" actId="20577"/>
          <ac:spMkLst>
            <pc:docMk/>
            <pc:sldMk cId="1334332404" sldId="1061"/>
            <ac:spMk id="22" creationId="{84952A9E-109B-4EA5-AD8D-9DAF55FD01CA}"/>
          </ac:spMkLst>
        </pc:spChg>
        <pc:spChg chg="mod ord">
          <ac:chgData name="Berry, Melody" userId="31bd6066-c510-4faa-ad29-e552a3d0ff26" providerId="ADAL" clId="{F517373F-4795-4BBA-9150-E8D87A983DE0}" dt="2020-10-18T20:24:29.105" v="10243" actId="20577"/>
          <ac:spMkLst>
            <pc:docMk/>
            <pc:sldMk cId="1334332404" sldId="1061"/>
            <ac:spMk id="23" creationId="{B975F2A2-C0BF-4666-B58F-90BF94903979}"/>
          </ac:spMkLst>
        </pc:spChg>
        <pc:spChg chg="add mod">
          <ac:chgData name="Berry, Melody" userId="31bd6066-c510-4faa-ad29-e552a3d0ff26" providerId="ADAL" clId="{F517373F-4795-4BBA-9150-E8D87A983DE0}" dt="2020-10-18T20:25:58.371" v="10266" actId="20577"/>
          <ac:spMkLst>
            <pc:docMk/>
            <pc:sldMk cId="1334332404" sldId="1061"/>
            <ac:spMk id="24" creationId="{2A993CB3-92FE-438A-8283-7FF531276C64}"/>
          </ac:spMkLst>
        </pc:spChg>
        <pc:spChg chg="add mod">
          <ac:chgData name="Berry, Melody" userId="31bd6066-c510-4faa-ad29-e552a3d0ff26" providerId="ADAL" clId="{F517373F-4795-4BBA-9150-E8D87A983DE0}" dt="2020-10-18T20:26:54.127" v="10276" actId="14100"/>
          <ac:spMkLst>
            <pc:docMk/>
            <pc:sldMk cId="1334332404" sldId="1061"/>
            <ac:spMk id="25" creationId="{E78521ED-2F94-472E-8D34-94B22C7813F2}"/>
          </ac:spMkLst>
        </pc:spChg>
        <pc:spChg chg="add mod">
          <ac:chgData name="Berry, Melody" userId="31bd6066-c510-4faa-ad29-e552a3d0ff26" providerId="ADAL" clId="{F517373F-4795-4BBA-9150-E8D87A983DE0}" dt="2020-10-18T20:27:08.394" v="10280" actId="1076"/>
          <ac:spMkLst>
            <pc:docMk/>
            <pc:sldMk cId="1334332404" sldId="1061"/>
            <ac:spMk id="26" creationId="{7B65F383-3839-41C9-A2E2-858EAD0A20B8}"/>
          </ac:spMkLst>
        </pc:spChg>
        <pc:spChg chg="add mod">
          <ac:chgData name="Berry, Melody" userId="31bd6066-c510-4faa-ad29-e552a3d0ff26" providerId="ADAL" clId="{F517373F-4795-4BBA-9150-E8D87A983DE0}" dt="2020-10-18T20:27:23.767" v="10283" actId="14100"/>
          <ac:spMkLst>
            <pc:docMk/>
            <pc:sldMk cId="1334332404" sldId="1061"/>
            <ac:spMk id="27" creationId="{5403CD06-D609-49CE-8F33-51BF37AD16EB}"/>
          </ac:spMkLst>
        </pc:spChg>
        <pc:spChg chg="add mod">
          <ac:chgData name="Berry, Melody" userId="31bd6066-c510-4faa-ad29-e552a3d0ff26" providerId="ADAL" clId="{F517373F-4795-4BBA-9150-E8D87A983DE0}" dt="2020-10-18T20:27:54.645" v="10291" actId="20577"/>
          <ac:spMkLst>
            <pc:docMk/>
            <pc:sldMk cId="1334332404" sldId="1061"/>
            <ac:spMk id="28" creationId="{958C9F82-9230-42B5-ADF7-0B7B88795FFC}"/>
          </ac:spMkLst>
        </pc:spChg>
        <pc:spChg chg="mod">
          <ac:chgData name="Berry, Melody" userId="31bd6066-c510-4faa-ad29-e552a3d0ff26" providerId="ADAL" clId="{F517373F-4795-4BBA-9150-E8D87A983DE0}" dt="2020-10-18T20:28:39.891" v="10303" actId="20577"/>
          <ac:spMkLst>
            <pc:docMk/>
            <pc:sldMk cId="1334332404" sldId="1061"/>
            <ac:spMk id="30" creationId="{8BF848D4-9CB0-4B3C-9C9B-1CC5AD7A983C}"/>
          </ac:spMkLst>
        </pc:spChg>
        <pc:spChg chg="add mod">
          <ac:chgData name="Berry, Melody" userId="31bd6066-c510-4faa-ad29-e552a3d0ff26" providerId="ADAL" clId="{F517373F-4795-4BBA-9150-E8D87A983DE0}" dt="2020-10-18T20:28:09.398" v="10296" actId="20577"/>
          <ac:spMkLst>
            <pc:docMk/>
            <pc:sldMk cId="1334332404" sldId="1061"/>
            <ac:spMk id="31" creationId="{560230C1-F87B-4E4F-A064-F0DDD54D6148}"/>
          </ac:spMkLst>
        </pc:spChg>
        <pc:spChg chg="add mod">
          <ac:chgData name="Berry, Melody" userId="31bd6066-c510-4faa-ad29-e552a3d0ff26" providerId="ADAL" clId="{F517373F-4795-4BBA-9150-E8D87A983DE0}" dt="2020-10-18T20:28:36.423" v="10301" actId="14100"/>
          <ac:spMkLst>
            <pc:docMk/>
            <pc:sldMk cId="1334332404" sldId="1061"/>
            <ac:spMk id="32" creationId="{368324E0-13B6-40C4-A46A-7F8FEC7654C4}"/>
          </ac:spMkLst>
        </pc:spChg>
        <pc:grpChg chg="mod ord">
          <ac:chgData name="Berry, Melody" userId="31bd6066-c510-4faa-ad29-e552a3d0ff26" providerId="ADAL" clId="{F517373F-4795-4BBA-9150-E8D87A983DE0}" dt="2020-10-18T20:28:45.904" v="10305" actId="166"/>
          <ac:grpSpMkLst>
            <pc:docMk/>
            <pc:sldMk cId="1334332404" sldId="1061"/>
            <ac:grpSpMk id="21" creationId="{7BE748E0-40DF-4D33-885D-9498838C5BDF}"/>
          </ac:grpSpMkLst>
        </pc:grpChg>
        <pc:picChg chg="add mod">
          <ac:chgData name="Berry, Melody" userId="31bd6066-c510-4faa-ad29-e552a3d0ff26" providerId="ADAL" clId="{F517373F-4795-4BBA-9150-E8D87A983DE0}" dt="2020-10-24T22:00:53.504" v="23306" actId="1440"/>
          <ac:picMkLst>
            <pc:docMk/>
            <pc:sldMk cId="1334332404" sldId="1061"/>
            <ac:picMk id="12" creationId="{6A7DCC35-9E90-401B-BF52-B517A8E08E59}"/>
          </ac:picMkLst>
        </pc:picChg>
        <pc:picChg chg="del">
          <ac:chgData name="Berry, Melody" userId="31bd6066-c510-4faa-ad29-e552a3d0ff26" providerId="ADAL" clId="{F517373F-4795-4BBA-9150-E8D87A983DE0}" dt="2020-10-18T20:12:02.574" v="9720" actId="478"/>
          <ac:picMkLst>
            <pc:docMk/>
            <pc:sldMk cId="1334332404" sldId="1061"/>
            <ac:picMk id="20" creationId="{89DDEE04-118E-43F6-8D50-FEB24EA5AE5E}"/>
          </ac:picMkLst>
        </pc:picChg>
      </pc:sldChg>
      <pc:sldChg chg="addSp modSp add modTransition">
        <pc:chgData name="Berry, Melody" userId="31bd6066-c510-4faa-ad29-e552a3d0ff26" providerId="ADAL" clId="{F517373F-4795-4BBA-9150-E8D87A983DE0}" dt="2020-10-25T20:26:18.079" v="24303"/>
        <pc:sldMkLst>
          <pc:docMk/>
          <pc:sldMk cId="1615127698" sldId="1062"/>
        </pc:sldMkLst>
        <pc:spChg chg="mod">
          <ac:chgData name="Berry, Melody" userId="31bd6066-c510-4faa-ad29-e552a3d0ff26" providerId="ADAL" clId="{F517373F-4795-4BBA-9150-E8D87A983DE0}" dt="2020-10-18T19:46:12.739" v="8712" actId="1076"/>
          <ac:spMkLst>
            <pc:docMk/>
            <pc:sldMk cId="1615127698" sldId="1062"/>
            <ac:spMk id="2" creationId="{C9C5E85D-7B86-4863-8F94-3618EAB34782}"/>
          </ac:spMkLst>
        </pc:spChg>
        <pc:spChg chg="add mod">
          <ac:chgData name="Berry, Melody" userId="31bd6066-c510-4faa-ad29-e552a3d0ff26" providerId="ADAL" clId="{F517373F-4795-4BBA-9150-E8D87A983DE0}" dt="2020-10-23T04:05:44.872" v="22750" actId="20577"/>
          <ac:spMkLst>
            <pc:docMk/>
            <pc:sldMk cId="1615127698" sldId="1062"/>
            <ac:spMk id="3" creationId="{4F30076D-122F-4245-A157-CC38786973F5}"/>
          </ac:spMkLst>
        </pc:spChg>
        <pc:spChg chg="add mod">
          <ac:chgData name="Berry, Melody" userId="31bd6066-c510-4faa-ad29-e552a3d0ff26" providerId="ADAL" clId="{F517373F-4795-4BBA-9150-E8D87A983DE0}" dt="2020-10-18T20:01:43.446" v="9160" actId="208"/>
          <ac:spMkLst>
            <pc:docMk/>
            <pc:sldMk cId="1615127698" sldId="1062"/>
            <ac:spMk id="5" creationId="{2768B662-5848-4B9F-9678-B2661F5E1B1C}"/>
          </ac:spMkLst>
        </pc:spChg>
        <pc:spChg chg="add mod">
          <ac:chgData name="Berry, Melody" userId="31bd6066-c510-4faa-ad29-e552a3d0ff26" providerId="ADAL" clId="{F517373F-4795-4BBA-9150-E8D87A983DE0}" dt="2020-10-18T20:01:46.973" v="9162" actId="207"/>
          <ac:spMkLst>
            <pc:docMk/>
            <pc:sldMk cId="1615127698" sldId="1062"/>
            <ac:spMk id="6" creationId="{25D4A3DD-2E9D-450C-A19D-FE2975610F1F}"/>
          </ac:spMkLst>
        </pc:spChg>
        <pc:graphicFrameChg chg="add mod modGraphic">
          <ac:chgData name="Berry, Melody" userId="31bd6066-c510-4faa-ad29-e552a3d0ff26" providerId="ADAL" clId="{F517373F-4795-4BBA-9150-E8D87A983DE0}" dt="2020-10-22T00:58:05.120" v="21662" actId="20577"/>
          <ac:graphicFrameMkLst>
            <pc:docMk/>
            <pc:sldMk cId="1615127698" sldId="1062"/>
            <ac:graphicFrameMk id="4" creationId="{FB673E3E-006C-4404-B679-E085B34C98E1}"/>
          </ac:graphicFrameMkLst>
        </pc:graphicFrameChg>
      </pc:sldChg>
      <pc:sldChg chg="addSp delSp modSp modTransition addCm delCm">
        <pc:chgData name="Berry, Melody" userId="31bd6066-c510-4faa-ad29-e552a3d0ff26" providerId="ADAL" clId="{F517373F-4795-4BBA-9150-E8D87A983DE0}" dt="2020-10-25T20:26:18.079" v="24303"/>
        <pc:sldMkLst>
          <pc:docMk/>
          <pc:sldMk cId="4049077440" sldId="1390"/>
        </pc:sldMkLst>
        <pc:spChg chg="mod">
          <ac:chgData name="Berry, Melody" userId="31bd6066-c510-4faa-ad29-e552a3d0ff26" providerId="ADAL" clId="{F517373F-4795-4BBA-9150-E8D87A983DE0}" dt="2020-10-23T04:01:54.028" v="22681" actId="1076"/>
          <ac:spMkLst>
            <pc:docMk/>
            <pc:sldMk cId="4049077440" sldId="1390"/>
            <ac:spMk id="2" creationId="{370F4991-2C4D-4841-BA9D-5D9E2D0AF97D}"/>
          </ac:spMkLst>
        </pc:spChg>
        <pc:spChg chg="add mod">
          <ac:chgData name="Berry, Melody" userId="31bd6066-c510-4faa-ad29-e552a3d0ff26" providerId="ADAL" clId="{F517373F-4795-4BBA-9150-E8D87A983DE0}" dt="2020-10-22T00:56:35.783" v="21654" actId="20577"/>
          <ac:spMkLst>
            <pc:docMk/>
            <pc:sldMk cId="4049077440" sldId="1390"/>
            <ac:spMk id="3" creationId="{1754B89D-368E-422E-8DAD-FF341A35661D}"/>
          </ac:spMkLst>
        </pc:spChg>
        <pc:spChg chg="mod">
          <ac:chgData name="Berry, Melody" userId="31bd6066-c510-4faa-ad29-e552a3d0ff26" providerId="ADAL" clId="{F517373F-4795-4BBA-9150-E8D87A983DE0}" dt="2020-10-23T03:53:25.667" v="22615" actId="20577"/>
          <ac:spMkLst>
            <pc:docMk/>
            <pc:sldMk cId="4049077440" sldId="1390"/>
            <ac:spMk id="8" creationId="{16E70F9E-982B-4A6B-9152-1237B9EBC491}"/>
          </ac:spMkLst>
        </pc:spChg>
        <pc:spChg chg="del mod">
          <ac:chgData name="Berry, Melody" userId="31bd6066-c510-4faa-ad29-e552a3d0ff26" providerId="ADAL" clId="{F517373F-4795-4BBA-9150-E8D87A983DE0}" dt="2020-10-23T04:01:46.790" v="22680" actId="478"/>
          <ac:spMkLst>
            <pc:docMk/>
            <pc:sldMk cId="4049077440" sldId="1390"/>
            <ac:spMk id="9" creationId="{B7E076F9-AF07-4EDE-9344-76AAA1A5CC3A}"/>
          </ac:spMkLst>
        </pc:spChg>
        <pc:spChg chg="mod ord">
          <ac:chgData name="Berry, Melody" userId="31bd6066-c510-4faa-ad29-e552a3d0ff26" providerId="ADAL" clId="{F517373F-4795-4BBA-9150-E8D87A983DE0}" dt="2020-10-23T04:01:41.115" v="22678" actId="1076"/>
          <ac:spMkLst>
            <pc:docMk/>
            <pc:sldMk cId="4049077440" sldId="1390"/>
            <ac:spMk id="27" creationId="{24C78F64-C928-4F2A-BA62-F28354D8DEA3}"/>
          </ac:spMkLst>
        </pc:spChg>
        <pc:spChg chg="del mod">
          <ac:chgData name="Berry, Melody" userId="31bd6066-c510-4faa-ad29-e552a3d0ff26" providerId="ADAL" clId="{F517373F-4795-4BBA-9150-E8D87A983DE0}" dt="2020-10-23T04:01:44.634" v="22679" actId="478"/>
          <ac:spMkLst>
            <pc:docMk/>
            <pc:sldMk cId="4049077440" sldId="1390"/>
            <ac:spMk id="28" creationId="{331435C8-9FA9-489F-9656-84C9CB528480}"/>
          </ac:spMkLst>
        </pc:spChg>
        <pc:spChg chg="mod ord">
          <ac:chgData name="Berry, Melody" userId="31bd6066-c510-4faa-ad29-e552a3d0ff26" providerId="ADAL" clId="{F517373F-4795-4BBA-9150-E8D87A983DE0}" dt="2020-10-23T04:00:51.974" v="22671" actId="1076"/>
          <ac:spMkLst>
            <pc:docMk/>
            <pc:sldMk cId="4049077440" sldId="1390"/>
            <ac:spMk id="29" creationId="{95F35690-06A3-4CCF-9AB5-D997C60BE179}"/>
          </ac:spMkLst>
        </pc:spChg>
        <pc:spChg chg="mod ord">
          <ac:chgData name="Berry, Melody" userId="31bd6066-c510-4faa-ad29-e552a3d0ff26" providerId="ADAL" clId="{F517373F-4795-4BBA-9150-E8D87A983DE0}" dt="2020-10-23T04:00:51.974" v="22671" actId="1076"/>
          <ac:spMkLst>
            <pc:docMk/>
            <pc:sldMk cId="4049077440" sldId="1390"/>
            <ac:spMk id="30" creationId="{1F2688CA-98A4-4980-86A5-D780228F897D}"/>
          </ac:spMkLst>
        </pc:spChg>
        <pc:spChg chg="mod ord">
          <ac:chgData name="Berry, Melody" userId="31bd6066-c510-4faa-ad29-e552a3d0ff26" providerId="ADAL" clId="{F517373F-4795-4BBA-9150-E8D87A983DE0}" dt="2020-10-23T04:00:59.639" v="22672" actId="1076"/>
          <ac:spMkLst>
            <pc:docMk/>
            <pc:sldMk cId="4049077440" sldId="1390"/>
            <ac:spMk id="31" creationId="{BB6470DB-D741-40B5-934F-9781FA42C9DC}"/>
          </ac:spMkLst>
        </pc:spChg>
        <pc:picChg chg="add mod modCrop">
          <ac:chgData name="Berry, Melody" userId="31bd6066-c510-4faa-ad29-e552a3d0ff26" providerId="ADAL" clId="{F517373F-4795-4BBA-9150-E8D87A983DE0}" dt="2020-10-23T04:02:11.367" v="22683" actId="732"/>
          <ac:picMkLst>
            <pc:docMk/>
            <pc:sldMk cId="4049077440" sldId="1390"/>
            <ac:picMk id="4" creationId="{76EA1F5D-5B42-4926-8012-239118973D62}"/>
          </ac:picMkLst>
        </pc:picChg>
        <pc:picChg chg="add mod">
          <ac:chgData name="Berry, Melody" userId="31bd6066-c510-4faa-ad29-e552a3d0ff26" providerId="ADAL" clId="{F517373F-4795-4BBA-9150-E8D87A983DE0}" dt="2020-10-23T04:00:51.974" v="22671" actId="1076"/>
          <ac:picMkLst>
            <pc:docMk/>
            <pc:sldMk cId="4049077440" sldId="1390"/>
            <ac:picMk id="5" creationId="{414C16CA-A5D9-47A1-9919-289DB933437E}"/>
          </ac:picMkLst>
        </pc:picChg>
        <pc:picChg chg="del mod">
          <ac:chgData name="Berry, Melody" userId="31bd6066-c510-4faa-ad29-e552a3d0ff26" providerId="ADAL" clId="{F517373F-4795-4BBA-9150-E8D87A983DE0}" dt="2020-10-23T03:52:18.456" v="22596" actId="478"/>
          <ac:picMkLst>
            <pc:docMk/>
            <pc:sldMk cId="4049077440" sldId="1390"/>
            <ac:picMk id="16" creationId="{51FC1DE1-08A5-4D59-9C5E-D54CAD51F8D6}"/>
          </ac:picMkLst>
        </pc:picChg>
        <pc:picChg chg="mod ord modCrop">
          <ac:chgData name="Berry, Melody" userId="31bd6066-c510-4faa-ad29-e552a3d0ff26" providerId="ADAL" clId="{F517373F-4795-4BBA-9150-E8D87A983DE0}" dt="2020-10-23T03:58:39.030" v="22652" actId="1076"/>
          <ac:picMkLst>
            <pc:docMk/>
            <pc:sldMk cId="4049077440" sldId="1390"/>
            <ac:picMk id="18" creationId="{700F3D12-02D7-4E6D-B582-42B03EB2F162}"/>
          </ac:picMkLst>
        </pc:picChg>
        <pc:picChg chg="mod ord">
          <ac:chgData name="Berry, Melody" userId="31bd6066-c510-4faa-ad29-e552a3d0ff26" providerId="ADAL" clId="{F517373F-4795-4BBA-9150-E8D87A983DE0}" dt="2020-10-23T03:58:51.034" v="22654" actId="1076"/>
          <ac:picMkLst>
            <pc:docMk/>
            <pc:sldMk cId="4049077440" sldId="1390"/>
            <ac:picMk id="20" creationId="{53D640E9-075A-4368-B93E-419FD89C83BE}"/>
          </ac:picMkLst>
        </pc:picChg>
        <pc:picChg chg="mod ord">
          <ac:chgData name="Berry, Melody" userId="31bd6066-c510-4faa-ad29-e552a3d0ff26" providerId="ADAL" clId="{F517373F-4795-4BBA-9150-E8D87A983DE0}" dt="2020-10-23T03:58:58.849" v="22656" actId="1076"/>
          <ac:picMkLst>
            <pc:docMk/>
            <pc:sldMk cId="4049077440" sldId="1390"/>
            <ac:picMk id="21" creationId="{04A63E0E-9D6D-4FDA-A239-E52A087EEE70}"/>
          </ac:picMkLst>
        </pc:picChg>
        <pc:picChg chg="mod ord modCrop">
          <ac:chgData name="Berry, Melody" userId="31bd6066-c510-4faa-ad29-e552a3d0ff26" providerId="ADAL" clId="{F517373F-4795-4BBA-9150-E8D87A983DE0}" dt="2020-10-23T04:00:51.974" v="22671" actId="1076"/>
          <ac:picMkLst>
            <pc:docMk/>
            <pc:sldMk cId="4049077440" sldId="1390"/>
            <ac:picMk id="22" creationId="{54E6B33C-67CE-493C-972C-58DA00AD41DE}"/>
          </ac:picMkLst>
        </pc:picChg>
        <pc:picChg chg="mod ord">
          <ac:chgData name="Berry, Melody" userId="31bd6066-c510-4faa-ad29-e552a3d0ff26" providerId="ADAL" clId="{F517373F-4795-4BBA-9150-E8D87A983DE0}" dt="2020-10-23T04:00:51.974" v="22671" actId="1076"/>
          <ac:picMkLst>
            <pc:docMk/>
            <pc:sldMk cId="4049077440" sldId="1390"/>
            <ac:picMk id="23" creationId="{7FE405F0-B013-48D2-8FA9-BDAD376CE92E}"/>
          </ac:picMkLst>
        </pc:picChg>
        <pc:picChg chg="add del mod">
          <ac:chgData name="Berry, Melody" userId="31bd6066-c510-4faa-ad29-e552a3d0ff26" providerId="ADAL" clId="{F517373F-4795-4BBA-9150-E8D87A983DE0}" dt="2020-10-23T03:57:12.877" v="22636" actId="478"/>
          <ac:picMkLst>
            <pc:docMk/>
            <pc:sldMk cId="4049077440" sldId="1390"/>
            <ac:picMk id="2050" creationId="{30878723-8739-4CA1-8F9A-B515FED9629C}"/>
          </ac:picMkLst>
        </pc:picChg>
      </pc:sldChg>
      <pc:sldChg chg="modSp modTransition">
        <pc:chgData name="Berry, Melody" userId="31bd6066-c510-4faa-ad29-e552a3d0ff26" providerId="ADAL" clId="{F517373F-4795-4BBA-9150-E8D87A983DE0}" dt="2020-10-25T20:26:18.079" v="24303"/>
        <pc:sldMkLst>
          <pc:docMk/>
          <pc:sldMk cId="809248675" sldId="1391"/>
        </pc:sldMkLst>
        <pc:spChg chg="mod">
          <ac:chgData name="Berry, Melody" userId="31bd6066-c510-4faa-ad29-e552a3d0ff26" providerId="ADAL" clId="{F517373F-4795-4BBA-9150-E8D87A983DE0}" dt="2020-10-18T19:34:58.216" v="8515" actId="14100"/>
          <ac:spMkLst>
            <pc:docMk/>
            <pc:sldMk cId="809248675" sldId="1391"/>
            <ac:spMk id="2" creationId="{370F4991-2C4D-4841-BA9D-5D9E2D0AF97D}"/>
          </ac:spMkLst>
        </pc:spChg>
        <pc:spChg chg="mod">
          <ac:chgData name="Berry, Melody" userId="31bd6066-c510-4faa-ad29-e552a3d0ff26" providerId="ADAL" clId="{F517373F-4795-4BBA-9150-E8D87A983DE0}" dt="2020-10-23T04:04:34.166" v="22714" actId="313"/>
          <ac:spMkLst>
            <pc:docMk/>
            <pc:sldMk cId="809248675" sldId="1391"/>
            <ac:spMk id="8" creationId="{16E70F9E-982B-4A6B-9152-1237B9EBC491}"/>
          </ac:spMkLst>
        </pc:spChg>
      </pc:sldChg>
      <pc:sldChg chg="addSp delSp modSp add modTransition">
        <pc:chgData name="Berry, Melody" userId="31bd6066-c510-4faa-ad29-e552a3d0ff26" providerId="ADAL" clId="{F517373F-4795-4BBA-9150-E8D87A983DE0}" dt="2020-10-25T20:26:18.079" v="24303"/>
        <pc:sldMkLst>
          <pc:docMk/>
          <pc:sldMk cId="35901990" sldId="1392"/>
        </pc:sldMkLst>
        <pc:spChg chg="mod">
          <ac:chgData name="Berry, Melody" userId="31bd6066-c510-4faa-ad29-e552a3d0ff26" providerId="ADAL" clId="{F517373F-4795-4BBA-9150-E8D87A983DE0}" dt="2020-10-18T19:58:33.114" v="9028" actId="1076"/>
          <ac:spMkLst>
            <pc:docMk/>
            <pc:sldMk cId="35901990" sldId="1392"/>
            <ac:spMk id="2" creationId="{7963ABDA-70D9-4D9C-9767-FF23C838D84A}"/>
          </ac:spMkLst>
        </pc:spChg>
        <pc:spChg chg="add mod">
          <ac:chgData name="Berry, Melody" userId="31bd6066-c510-4faa-ad29-e552a3d0ff26" providerId="ADAL" clId="{F517373F-4795-4BBA-9150-E8D87A983DE0}" dt="2020-10-18T20:03:56.777" v="9388" actId="12"/>
          <ac:spMkLst>
            <pc:docMk/>
            <pc:sldMk cId="35901990" sldId="1392"/>
            <ac:spMk id="3" creationId="{30ABBF0C-FCA9-42B4-AD8A-2D2AEC01488B}"/>
          </ac:spMkLst>
        </pc:spChg>
        <pc:spChg chg="add del mod">
          <ac:chgData name="Berry, Melody" userId="31bd6066-c510-4faa-ad29-e552a3d0ff26" providerId="ADAL" clId="{F517373F-4795-4BBA-9150-E8D87A983DE0}" dt="2020-10-18T19:59:55.741" v="9140" actId="478"/>
          <ac:spMkLst>
            <pc:docMk/>
            <pc:sldMk cId="35901990" sldId="1392"/>
            <ac:spMk id="6" creationId="{E0CF0BA3-C24A-4F92-BFA5-A8EAB9246DB1}"/>
          </ac:spMkLst>
        </pc:spChg>
        <pc:spChg chg="add mod">
          <ac:chgData name="Berry, Melody" userId="31bd6066-c510-4faa-ad29-e552a3d0ff26" providerId="ADAL" clId="{F517373F-4795-4BBA-9150-E8D87A983DE0}" dt="2020-10-23T04:08:00.067" v="22780" actId="14100"/>
          <ac:spMkLst>
            <pc:docMk/>
            <pc:sldMk cId="35901990" sldId="1392"/>
            <ac:spMk id="7" creationId="{B6DFBC36-789E-4DB1-817C-E1907F6E9824}"/>
          </ac:spMkLst>
        </pc:spChg>
        <pc:spChg chg="add mod">
          <ac:chgData name="Berry, Melody" userId="31bd6066-c510-4faa-ad29-e552a3d0ff26" providerId="ADAL" clId="{F517373F-4795-4BBA-9150-E8D87A983DE0}" dt="2020-10-23T04:08:09.871" v="22782" actId="14100"/>
          <ac:spMkLst>
            <pc:docMk/>
            <pc:sldMk cId="35901990" sldId="1392"/>
            <ac:spMk id="8" creationId="{FACF9AC0-8453-4EB4-9F87-E78B9E9A0617}"/>
          </ac:spMkLst>
        </pc:spChg>
        <pc:spChg chg="add del mod">
          <ac:chgData name="Berry, Melody" userId="31bd6066-c510-4faa-ad29-e552a3d0ff26" providerId="ADAL" clId="{F517373F-4795-4BBA-9150-E8D87A983DE0}" dt="2020-10-23T04:08:15.192" v="22783" actId="478"/>
          <ac:spMkLst>
            <pc:docMk/>
            <pc:sldMk cId="35901990" sldId="1392"/>
            <ac:spMk id="9" creationId="{BF07B4FF-45B1-4515-B01C-12168228C39F}"/>
          </ac:spMkLst>
        </pc:spChg>
        <pc:spChg chg="add del mod">
          <ac:chgData name="Berry, Melody" userId="31bd6066-c510-4faa-ad29-e552a3d0ff26" providerId="ADAL" clId="{F517373F-4795-4BBA-9150-E8D87A983DE0}" dt="2020-10-18T20:06:42.674" v="9441" actId="478"/>
          <ac:spMkLst>
            <pc:docMk/>
            <pc:sldMk cId="35901990" sldId="1392"/>
            <ac:spMk id="10" creationId="{5F61AD99-B5E7-46A8-A656-E233B18A7938}"/>
          </ac:spMkLst>
        </pc:spChg>
        <pc:picChg chg="add del mod">
          <ac:chgData name="Berry, Melody" userId="31bd6066-c510-4faa-ad29-e552a3d0ff26" providerId="ADAL" clId="{F517373F-4795-4BBA-9150-E8D87A983DE0}" dt="2020-10-23T04:07:02.123" v="22767" actId="478"/>
          <ac:picMkLst>
            <pc:docMk/>
            <pc:sldMk cId="35901990" sldId="1392"/>
            <ac:picMk id="4" creationId="{CADC531D-E775-473C-A056-71C2B4222F52}"/>
          </ac:picMkLst>
        </pc:picChg>
        <pc:picChg chg="add del mod">
          <ac:chgData name="Berry, Melody" userId="31bd6066-c510-4faa-ad29-e552a3d0ff26" providerId="ADAL" clId="{F517373F-4795-4BBA-9150-E8D87A983DE0}" dt="2020-10-23T04:06:09.888" v="22751" actId="478"/>
          <ac:picMkLst>
            <pc:docMk/>
            <pc:sldMk cId="35901990" sldId="1392"/>
            <ac:picMk id="5" creationId="{AC3CB27C-5AA7-4525-9709-D2E4837E8E3E}"/>
          </ac:picMkLst>
        </pc:picChg>
        <pc:picChg chg="add mod">
          <ac:chgData name="Berry, Melody" userId="31bd6066-c510-4faa-ad29-e552a3d0ff26" providerId="ADAL" clId="{F517373F-4795-4BBA-9150-E8D87A983DE0}" dt="2020-10-24T21:59:35.644" v="23303" actId="1440"/>
          <ac:picMkLst>
            <pc:docMk/>
            <pc:sldMk cId="35901990" sldId="1392"/>
            <ac:picMk id="3074" creationId="{0E363F16-E561-42A5-868F-5B3BAA93F589}"/>
          </ac:picMkLst>
        </pc:picChg>
      </pc:sldChg>
      <pc:sldChg chg="addSp delSp modSp add modTransition">
        <pc:chgData name="Berry, Melody" userId="31bd6066-c510-4faa-ad29-e552a3d0ff26" providerId="ADAL" clId="{F517373F-4795-4BBA-9150-E8D87A983DE0}" dt="2020-10-25T20:26:18.079" v="24303"/>
        <pc:sldMkLst>
          <pc:docMk/>
          <pc:sldMk cId="4231059892" sldId="1393"/>
        </pc:sldMkLst>
        <pc:spChg chg="mod">
          <ac:chgData name="Berry, Melody" userId="31bd6066-c510-4faa-ad29-e552a3d0ff26" providerId="ADAL" clId="{F517373F-4795-4BBA-9150-E8D87A983DE0}" dt="2020-10-23T04:09:02.433" v="22790" actId="1076"/>
          <ac:spMkLst>
            <pc:docMk/>
            <pc:sldMk cId="4231059892" sldId="1393"/>
            <ac:spMk id="3" creationId="{30ABBF0C-FCA9-42B4-AD8A-2D2AEC01488B}"/>
          </ac:spMkLst>
        </pc:spChg>
        <pc:spChg chg="del">
          <ac:chgData name="Berry, Melody" userId="31bd6066-c510-4faa-ad29-e552a3d0ff26" providerId="ADAL" clId="{F517373F-4795-4BBA-9150-E8D87A983DE0}" dt="2020-10-18T20:04:38.290" v="9394" actId="478"/>
          <ac:spMkLst>
            <pc:docMk/>
            <pc:sldMk cId="4231059892" sldId="1393"/>
            <ac:spMk id="7" creationId="{B6DFBC36-789E-4DB1-817C-E1907F6E9824}"/>
          </ac:spMkLst>
        </pc:spChg>
        <pc:spChg chg="del">
          <ac:chgData name="Berry, Melody" userId="31bd6066-c510-4faa-ad29-e552a3d0ff26" providerId="ADAL" clId="{F517373F-4795-4BBA-9150-E8D87A983DE0}" dt="2020-10-18T20:04:47.458" v="9399" actId="478"/>
          <ac:spMkLst>
            <pc:docMk/>
            <pc:sldMk cId="4231059892" sldId="1393"/>
            <ac:spMk id="8" creationId="{FACF9AC0-8453-4EB4-9F87-E78B9E9A0617}"/>
          </ac:spMkLst>
        </pc:spChg>
        <pc:spChg chg="del">
          <ac:chgData name="Berry, Melody" userId="31bd6066-c510-4faa-ad29-e552a3d0ff26" providerId="ADAL" clId="{F517373F-4795-4BBA-9150-E8D87A983DE0}" dt="2020-10-18T20:04:46.422" v="9398" actId="478"/>
          <ac:spMkLst>
            <pc:docMk/>
            <pc:sldMk cId="4231059892" sldId="1393"/>
            <ac:spMk id="9" creationId="{BF07B4FF-45B1-4515-B01C-12168228C39F}"/>
          </ac:spMkLst>
        </pc:spChg>
        <pc:spChg chg="add mod">
          <ac:chgData name="Berry, Melody" userId="31bd6066-c510-4faa-ad29-e552a3d0ff26" providerId="ADAL" clId="{F517373F-4795-4BBA-9150-E8D87A983DE0}" dt="2020-10-23T04:15:00.074" v="22863" actId="14100"/>
          <ac:spMkLst>
            <pc:docMk/>
            <pc:sldMk cId="4231059892" sldId="1393"/>
            <ac:spMk id="12" creationId="{788F08B7-409A-4BDB-8D70-DB55B3FA7E0E}"/>
          </ac:spMkLst>
        </pc:spChg>
        <pc:spChg chg="add mod">
          <ac:chgData name="Berry, Melody" userId="31bd6066-c510-4faa-ad29-e552a3d0ff26" providerId="ADAL" clId="{F517373F-4795-4BBA-9150-E8D87A983DE0}" dt="2020-10-23T04:14:34.145" v="22858" actId="14100"/>
          <ac:spMkLst>
            <pc:docMk/>
            <pc:sldMk cId="4231059892" sldId="1393"/>
            <ac:spMk id="13" creationId="{18939951-9C5E-4A41-9AC0-281AA27BE46C}"/>
          </ac:spMkLst>
        </pc:spChg>
        <pc:spChg chg="add del">
          <ac:chgData name="Berry, Melody" userId="31bd6066-c510-4faa-ad29-e552a3d0ff26" providerId="ADAL" clId="{F517373F-4795-4BBA-9150-E8D87A983DE0}" dt="2020-10-18T20:04:45.153" v="9397" actId="478"/>
          <ac:spMkLst>
            <pc:docMk/>
            <pc:sldMk cId="4231059892" sldId="1393"/>
            <ac:spMk id="13" creationId="{9325EC2E-503A-41DC-B488-7B37ABCDB30F}"/>
          </ac:spMkLst>
        </pc:spChg>
        <pc:spChg chg="add del mod">
          <ac:chgData name="Berry, Melody" userId="31bd6066-c510-4faa-ad29-e552a3d0ff26" providerId="ADAL" clId="{F517373F-4795-4BBA-9150-E8D87A983DE0}" dt="2020-10-18T20:04:43.999" v="9396" actId="478"/>
          <ac:spMkLst>
            <pc:docMk/>
            <pc:sldMk cId="4231059892" sldId="1393"/>
            <ac:spMk id="14" creationId="{C28FBF84-04E6-4A89-8C58-F59547F6D820}"/>
          </ac:spMkLst>
        </pc:spChg>
        <pc:spChg chg="add mod">
          <ac:chgData name="Berry, Melody" userId="31bd6066-c510-4faa-ad29-e552a3d0ff26" providerId="ADAL" clId="{F517373F-4795-4BBA-9150-E8D87A983DE0}" dt="2020-10-23T04:14:49.966" v="22861" actId="14100"/>
          <ac:spMkLst>
            <pc:docMk/>
            <pc:sldMk cId="4231059892" sldId="1393"/>
            <ac:spMk id="14" creationId="{E0733217-0077-49E5-AB91-D2E075BBEF8A}"/>
          </ac:spMkLst>
        </pc:spChg>
        <pc:spChg chg="add mod ord">
          <ac:chgData name="Berry, Melody" userId="31bd6066-c510-4faa-ad29-e552a3d0ff26" providerId="ADAL" clId="{F517373F-4795-4BBA-9150-E8D87A983DE0}" dt="2020-10-23T04:14:11.544" v="22855" actId="1076"/>
          <ac:spMkLst>
            <pc:docMk/>
            <pc:sldMk cId="4231059892" sldId="1393"/>
            <ac:spMk id="15" creationId="{E5BA036D-43E1-4209-ABA5-4F530E14E899}"/>
          </ac:spMkLst>
        </pc:spChg>
        <pc:spChg chg="add mod">
          <ac:chgData name="Berry, Melody" userId="31bd6066-c510-4faa-ad29-e552a3d0ff26" providerId="ADAL" clId="{F517373F-4795-4BBA-9150-E8D87A983DE0}" dt="2020-10-23T04:15:21.344" v="22867" actId="14100"/>
          <ac:spMkLst>
            <pc:docMk/>
            <pc:sldMk cId="4231059892" sldId="1393"/>
            <ac:spMk id="16" creationId="{35756C45-89E9-4F84-BA48-A26945AE19A6}"/>
          </ac:spMkLst>
        </pc:spChg>
        <pc:spChg chg="add mod ord">
          <ac:chgData name="Berry, Melody" userId="31bd6066-c510-4faa-ad29-e552a3d0ff26" providerId="ADAL" clId="{F517373F-4795-4BBA-9150-E8D87A983DE0}" dt="2020-10-23T04:13:57.739" v="22849" actId="1076"/>
          <ac:spMkLst>
            <pc:docMk/>
            <pc:sldMk cId="4231059892" sldId="1393"/>
            <ac:spMk id="17" creationId="{DFF75A4A-C389-46E6-8189-C8964F2032B8}"/>
          </ac:spMkLst>
        </pc:spChg>
        <pc:picChg chg="del mod">
          <ac:chgData name="Berry, Melody" userId="31bd6066-c510-4faa-ad29-e552a3d0ff26" providerId="ADAL" clId="{F517373F-4795-4BBA-9150-E8D87A983DE0}" dt="2020-10-23T04:08:51.245" v="22786" actId="478"/>
          <ac:picMkLst>
            <pc:docMk/>
            <pc:sldMk cId="4231059892" sldId="1393"/>
            <ac:picMk id="4" creationId="{CADC531D-E775-473C-A056-71C2B4222F52}"/>
          </ac:picMkLst>
        </pc:picChg>
        <pc:picChg chg="del">
          <ac:chgData name="Berry, Melody" userId="31bd6066-c510-4faa-ad29-e552a3d0ff26" providerId="ADAL" clId="{F517373F-4795-4BBA-9150-E8D87A983DE0}" dt="2020-10-18T20:00:38.636" v="9151" actId="478"/>
          <ac:picMkLst>
            <pc:docMk/>
            <pc:sldMk cId="4231059892" sldId="1393"/>
            <ac:picMk id="5" creationId="{AC3CB27C-5AA7-4525-9709-D2E4837E8E3E}"/>
          </ac:picMkLst>
        </pc:picChg>
        <pc:picChg chg="add del mod ord">
          <ac:chgData name="Berry, Melody" userId="31bd6066-c510-4faa-ad29-e552a3d0ff26" providerId="ADAL" clId="{F517373F-4795-4BBA-9150-E8D87A983DE0}" dt="2020-10-23T04:08:48.904" v="22785" actId="478"/>
          <ac:picMkLst>
            <pc:docMk/>
            <pc:sldMk cId="4231059892" sldId="1393"/>
            <ac:picMk id="10" creationId="{9769D3F4-72DE-4097-B930-4A5AA002B2A7}"/>
          </ac:picMkLst>
        </pc:picChg>
        <pc:picChg chg="add del mod ord">
          <ac:chgData name="Berry, Melody" userId="31bd6066-c510-4faa-ad29-e552a3d0ff26" providerId="ADAL" clId="{F517373F-4795-4BBA-9150-E8D87A983DE0}" dt="2020-10-23T04:08:52.494" v="22787" actId="478"/>
          <ac:picMkLst>
            <pc:docMk/>
            <pc:sldMk cId="4231059892" sldId="1393"/>
            <ac:picMk id="11" creationId="{A636AB21-251F-4F1E-97E0-37A391EB1589}"/>
          </ac:picMkLst>
        </pc:picChg>
        <pc:picChg chg="add mod">
          <ac:chgData name="Berry, Melody" userId="31bd6066-c510-4faa-ad29-e552a3d0ff26" providerId="ADAL" clId="{F517373F-4795-4BBA-9150-E8D87A983DE0}" dt="2020-10-23T04:12:59.996" v="22835" actId="208"/>
          <ac:picMkLst>
            <pc:docMk/>
            <pc:sldMk cId="4231059892" sldId="1393"/>
            <ac:picMk id="4098" creationId="{8810EE97-AD23-467E-9A1D-C822C4C66558}"/>
          </ac:picMkLst>
        </pc:picChg>
        <pc:picChg chg="add mod">
          <ac:chgData name="Berry, Melody" userId="31bd6066-c510-4faa-ad29-e552a3d0ff26" providerId="ADAL" clId="{F517373F-4795-4BBA-9150-E8D87A983DE0}" dt="2020-10-23T04:13:08.920" v="22837" actId="208"/>
          <ac:picMkLst>
            <pc:docMk/>
            <pc:sldMk cId="4231059892" sldId="1393"/>
            <ac:picMk id="4099" creationId="{D5E0BB5E-8E51-4E97-91A3-914D5AE9BC7E}"/>
          </ac:picMkLst>
        </pc:picChg>
      </pc:sldChg>
      <pc:sldChg chg="addSp delSp modSp add modTransition delDesignElem">
        <pc:chgData name="Berry, Melody" userId="31bd6066-c510-4faa-ad29-e552a3d0ff26" providerId="ADAL" clId="{F517373F-4795-4BBA-9150-E8D87A983DE0}" dt="2020-10-25T20:26:18.079" v="24303"/>
        <pc:sldMkLst>
          <pc:docMk/>
          <pc:sldMk cId="3393589676" sldId="1394"/>
        </pc:sldMkLst>
        <pc:spChg chg="mod">
          <ac:chgData name="Berry, Melody" userId="31bd6066-c510-4faa-ad29-e552a3d0ff26" providerId="ADAL" clId="{F517373F-4795-4BBA-9150-E8D87A983DE0}" dt="2020-10-18T20:30:04.266" v="10317" actId="27636"/>
          <ac:spMkLst>
            <pc:docMk/>
            <pc:sldMk cId="3393589676" sldId="1394"/>
            <ac:spMk id="2" creationId="{A982243D-FFBA-4E3B-B765-E2DA8A245FA1}"/>
          </ac:spMkLst>
        </pc:spChg>
        <pc:spChg chg="mod">
          <ac:chgData name="Berry, Melody" userId="31bd6066-c510-4faa-ad29-e552a3d0ff26" providerId="ADAL" clId="{F517373F-4795-4BBA-9150-E8D87A983DE0}" dt="2020-10-18T20:32:58.935" v="10464" actId="113"/>
          <ac:spMkLst>
            <pc:docMk/>
            <pc:sldMk cId="3393589676" sldId="1394"/>
            <ac:spMk id="3" creationId="{F17CB67A-EAFA-4018-9AF2-9F7D7F210F64}"/>
          </ac:spMkLst>
        </pc:spChg>
        <pc:spChg chg="add del">
          <ac:chgData name="Berry, Melody" userId="31bd6066-c510-4faa-ad29-e552a3d0ff26" providerId="ADAL" clId="{F517373F-4795-4BBA-9150-E8D87A983DE0}" dt="2020-10-20T02:38:16.295" v="16990"/>
          <ac:spMkLst>
            <pc:docMk/>
            <pc:sldMk cId="3393589676" sldId="1394"/>
            <ac:spMk id="9" creationId="{EBF87945-A001-489F-9D9B-7D9435F0B9CA}"/>
          </ac:spMkLst>
        </pc:spChg>
        <pc:spChg chg="del">
          <ac:chgData name="Berry, Melody" userId="31bd6066-c510-4faa-ad29-e552a3d0ff26" providerId="ADAL" clId="{F517373F-4795-4BBA-9150-E8D87A983DE0}" dt="2020-10-18T20:29:40.092" v="10308" actId="478"/>
          <ac:spMkLst>
            <pc:docMk/>
            <pc:sldMk cId="3393589676" sldId="1394"/>
            <ac:spMk id="13" creationId="{A9F8EDB8-B7A3-4FD3-9C66-04D0E04F36A2}"/>
          </ac:spMkLst>
        </pc:spChg>
        <pc:spChg chg="del">
          <ac:chgData name="Berry, Melody" userId="31bd6066-c510-4faa-ad29-e552a3d0ff26" providerId="ADAL" clId="{F517373F-4795-4BBA-9150-E8D87A983DE0}" dt="2020-10-18T20:29:45.981" v="10311" actId="478"/>
          <ac:spMkLst>
            <pc:docMk/>
            <pc:sldMk cId="3393589676" sldId="1394"/>
            <ac:spMk id="14" creationId="{D9B2C95D-4841-4972-8177-74454F7A8FCA}"/>
          </ac:spMkLst>
        </pc:spChg>
        <pc:spChg chg="del">
          <ac:chgData name="Berry, Melody" userId="31bd6066-c510-4faa-ad29-e552a3d0ff26" providerId="ADAL" clId="{F517373F-4795-4BBA-9150-E8D87A983DE0}" dt="2020-10-18T20:29:42.344" v="10309" actId="478"/>
          <ac:spMkLst>
            <pc:docMk/>
            <pc:sldMk cId="3393589676" sldId="1394"/>
            <ac:spMk id="15" creationId="{7CB54A65-604E-487B-8254-555CD3A36B8D}"/>
          </ac:spMkLst>
        </pc:spChg>
        <pc:spChg chg="del">
          <ac:chgData name="Berry, Melody" userId="31bd6066-c510-4faa-ad29-e552a3d0ff26" providerId="ADAL" clId="{F517373F-4795-4BBA-9150-E8D87A983DE0}" dt="2020-10-18T20:29:43.359" v="10310" actId="478"/>
          <ac:spMkLst>
            <pc:docMk/>
            <pc:sldMk cId="3393589676" sldId="1394"/>
            <ac:spMk id="16" creationId="{C1679A7E-DDE7-4572-9114-F98DE70E9F2D}"/>
          </ac:spMkLst>
        </pc:spChg>
        <pc:spChg chg="del">
          <ac:chgData name="Berry, Melody" userId="31bd6066-c510-4faa-ad29-e552a3d0ff26" providerId="ADAL" clId="{F517373F-4795-4BBA-9150-E8D87A983DE0}" dt="2020-10-18T20:29:40.092" v="10308" actId="478"/>
          <ac:spMkLst>
            <pc:docMk/>
            <pc:sldMk cId="3393589676" sldId="1394"/>
            <ac:spMk id="18" creationId="{F3A8E762-5AF0-47CE-93C8-129E70372DCF}"/>
          </ac:spMkLst>
        </pc:spChg>
        <pc:spChg chg="del mod">
          <ac:chgData name="Berry, Melody" userId="31bd6066-c510-4faa-ad29-e552a3d0ff26" providerId="ADAL" clId="{F517373F-4795-4BBA-9150-E8D87A983DE0}" dt="2020-10-18T20:32:42.150" v="10462" actId="478"/>
          <ac:spMkLst>
            <pc:docMk/>
            <pc:sldMk cId="3393589676" sldId="1394"/>
            <ac:spMk id="19" creationId="{F5486994-3A9E-4742-BF4B-2787E1E0C772}"/>
          </ac:spMkLst>
        </pc:spChg>
        <pc:spChg chg="del mod">
          <ac:chgData name="Berry, Melody" userId="31bd6066-c510-4faa-ad29-e552a3d0ff26" providerId="ADAL" clId="{F517373F-4795-4BBA-9150-E8D87A983DE0}" dt="2020-10-18T20:32:39.155" v="10460" actId="478"/>
          <ac:spMkLst>
            <pc:docMk/>
            <pc:sldMk cId="3393589676" sldId="1394"/>
            <ac:spMk id="22" creationId="{84952A9E-109B-4EA5-AD8D-9DAF55FD01CA}"/>
          </ac:spMkLst>
        </pc:spChg>
        <pc:spChg chg="del mod">
          <ac:chgData name="Berry, Melody" userId="31bd6066-c510-4faa-ad29-e552a3d0ff26" providerId="ADAL" clId="{F517373F-4795-4BBA-9150-E8D87A983DE0}" dt="2020-10-18T20:32:44.522" v="10463" actId="478"/>
          <ac:spMkLst>
            <pc:docMk/>
            <pc:sldMk cId="3393589676" sldId="1394"/>
            <ac:spMk id="23" creationId="{B975F2A2-C0BF-4666-B58F-90BF94903979}"/>
          </ac:spMkLst>
        </pc:spChg>
        <pc:spChg chg="del mod">
          <ac:chgData name="Berry, Melody" userId="31bd6066-c510-4faa-ad29-e552a3d0ff26" providerId="ADAL" clId="{F517373F-4795-4BBA-9150-E8D87A983DE0}" dt="2020-10-18T20:32:40.475" v="10461" actId="478"/>
          <ac:spMkLst>
            <pc:docMk/>
            <pc:sldMk cId="3393589676" sldId="1394"/>
            <ac:spMk id="24" creationId="{2A993CB3-92FE-438A-8283-7FF531276C64}"/>
          </ac:spMkLst>
        </pc:spChg>
        <pc:spChg chg="del mod">
          <ac:chgData name="Berry, Melody" userId="31bd6066-c510-4faa-ad29-e552a3d0ff26" providerId="ADAL" clId="{F517373F-4795-4BBA-9150-E8D87A983DE0}" dt="2020-10-18T20:32:35.549" v="10459" actId="478"/>
          <ac:spMkLst>
            <pc:docMk/>
            <pc:sldMk cId="3393589676" sldId="1394"/>
            <ac:spMk id="25" creationId="{E78521ED-2F94-472E-8D34-94B22C7813F2}"/>
          </ac:spMkLst>
        </pc:spChg>
        <pc:spChg chg="del">
          <ac:chgData name="Berry, Melody" userId="31bd6066-c510-4faa-ad29-e552a3d0ff26" providerId="ADAL" clId="{F517373F-4795-4BBA-9150-E8D87A983DE0}" dt="2020-10-18T20:29:40.092" v="10308" actId="478"/>
          <ac:spMkLst>
            <pc:docMk/>
            <pc:sldMk cId="3393589676" sldId="1394"/>
            <ac:spMk id="26" creationId="{7B65F383-3839-41C9-A2E2-858EAD0A20B8}"/>
          </ac:spMkLst>
        </pc:spChg>
        <pc:spChg chg="del">
          <ac:chgData name="Berry, Melody" userId="31bd6066-c510-4faa-ad29-e552a3d0ff26" providerId="ADAL" clId="{F517373F-4795-4BBA-9150-E8D87A983DE0}" dt="2020-10-18T20:29:40.092" v="10308" actId="478"/>
          <ac:spMkLst>
            <pc:docMk/>
            <pc:sldMk cId="3393589676" sldId="1394"/>
            <ac:spMk id="27" creationId="{5403CD06-D609-49CE-8F33-51BF37AD16EB}"/>
          </ac:spMkLst>
        </pc:spChg>
        <pc:spChg chg="del">
          <ac:chgData name="Berry, Melody" userId="31bd6066-c510-4faa-ad29-e552a3d0ff26" providerId="ADAL" clId="{F517373F-4795-4BBA-9150-E8D87A983DE0}" dt="2020-10-18T20:29:40.092" v="10308" actId="478"/>
          <ac:spMkLst>
            <pc:docMk/>
            <pc:sldMk cId="3393589676" sldId="1394"/>
            <ac:spMk id="28" creationId="{958C9F82-9230-42B5-ADF7-0B7B88795FFC}"/>
          </ac:spMkLst>
        </pc:spChg>
        <pc:spChg chg="mod">
          <ac:chgData name="Berry, Melody" userId="31bd6066-c510-4faa-ad29-e552a3d0ff26" providerId="ADAL" clId="{F517373F-4795-4BBA-9150-E8D87A983DE0}" dt="2020-10-18T20:32:09.039" v="10453" actId="20577"/>
          <ac:spMkLst>
            <pc:docMk/>
            <pc:sldMk cId="3393589676" sldId="1394"/>
            <ac:spMk id="30" creationId="{8BF848D4-9CB0-4B3C-9C9B-1CC5AD7A983C}"/>
          </ac:spMkLst>
        </pc:spChg>
        <pc:spChg chg="del">
          <ac:chgData name="Berry, Melody" userId="31bd6066-c510-4faa-ad29-e552a3d0ff26" providerId="ADAL" clId="{F517373F-4795-4BBA-9150-E8D87A983DE0}" dt="2020-10-18T20:29:40.092" v="10308" actId="478"/>
          <ac:spMkLst>
            <pc:docMk/>
            <pc:sldMk cId="3393589676" sldId="1394"/>
            <ac:spMk id="31" creationId="{560230C1-F87B-4E4F-A064-F0DDD54D6148}"/>
          </ac:spMkLst>
        </pc:spChg>
        <pc:spChg chg="mod ord">
          <ac:chgData name="Berry, Melody" userId="31bd6066-c510-4faa-ad29-e552a3d0ff26" providerId="ADAL" clId="{F517373F-4795-4BBA-9150-E8D87A983DE0}" dt="2020-10-21T05:22:40.470" v="18102" actId="14100"/>
          <ac:spMkLst>
            <pc:docMk/>
            <pc:sldMk cId="3393589676" sldId="1394"/>
            <ac:spMk id="32" creationId="{368324E0-13B6-40C4-A46A-7F8FEC7654C4}"/>
          </ac:spMkLst>
        </pc:spChg>
        <pc:spChg chg="add mod">
          <ac:chgData name="Berry, Melody" userId="31bd6066-c510-4faa-ad29-e552a3d0ff26" providerId="ADAL" clId="{F517373F-4795-4BBA-9150-E8D87A983DE0}" dt="2020-10-18T20:32:28.681" v="10456" actId="14100"/>
          <ac:spMkLst>
            <pc:docMk/>
            <pc:sldMk cId="3393589676" sldId="1394"/>
            <ac:spMk id="34" creationId="{37717E3D-325B-40A1-883B-84C8AA720809}"/>
          </ac:spMkLst>
        </pc:spChg>
        <pc:spChg chg="mod">
          <ac:chgData name="Berry, Melody" userId="31bd6066-c510-4faa-ad29-e552a3d0ff26" providerId="ADAL" clId="{F517373F-4795-4BBA-9150-E8D87A983DE0}" dt="2020-10-18T20:32:31.068" v="10458" actId="20577"/>
          <ac:spMkLst>
            <pc:docMk/>
            <pc:sldMk cId="3393589676" sldId="1394"/>
            <ac:spMk id="37" creationId="{EFC1D0F3-FF96-474A-B9C6-638CC525811E}"/>
          </ac:spMkLst>
        </pc:spChg>
        <pc:grpChg chg="mod ord">
          <ac:chgData name="Berry, Melody" userId="31bd6066-c510-4faa-ad29-e552a3d0ff26" providerId="ADAL" clId="{F517373F-4795-4BBA-9150-E8D87A983DE0}" dt="2020-10-18T20:32:00.380" v="10450" actId="1076"/>
          <ac:grpSpMkLst>
            <pc:docMk/>
            <pc:sldMk cId="3393589676" sldId="1394"/>
            <ac:grpSpMk id="21" creationId="{7BE748E0-40DF-4D33-885D-9498838C5BDF}"/>
          </ac:grpSpMkLst>
        </pc:grpChg>
        <pc:grpChg chg="add mod">
          <ac:chgData name="Berry, Melody" userId="31bd6066-c510-4faa-ad29-e552a3d0ff26" providerId="ADAL" clId="{F517373F-4795-4BBA-9150-E8D87A983DE0}" dt="2020-10-18T20:32:23.353" v="10455" actId="1076"/>
          <ac:grpSpMkLst>
            <pc:docMk/>
            <pc:sldMk cId="3393589676" sldId="1394"/>
            <ac:grpSpMk id="35" creationId="{05010D95-797F-41C0-94A1-26D4C28802EC}"/>
          </ac:grpSpMkLst>
        </pc:grpChg>
        <pc:picChg chg="del">
          <ac:chgData name="Berry, Melody" userId="31bd6066-c510-4faa-ad29-e552a3d0ff26" providerId="ADAL" clId="{F517373F-4795-4BBA-9150-E8D87A983DE0}" dt="2020-10-18T20:29:37.151" v="10307" actId="478"/>
          <ac:picMkLst>
            <pc:docMk/>
            <pc:sldMk cId="3393589676" sldId="1394"/>
            <ac:picMk id="12" creationId="{6A7DCC35-9E90-401B-BF52-B517A8E08E59}"/>
          </ac:picMkLst>
        </pc:picChg>
        <pc:picChg chg="add mod">
          <ac:chgData name="Berry, Melody" userId="31bd6066-c510-4faa-ad29-e552a3d0ff26" providerId="ADAL" clId="{F517373F-4795-4BBA-9150-E8D87A983DE0}" dt="2020-10-24T22:00:45.182" v="23305" actId="1440"/>
          <ac:picMkLst>
            <pc:docMk/>
            <pc:sldMk cId="3393589676" sldId="1394"/>
            <ac:picMk id="33" creationId="{9A4E1059-9955-47C1-BB94-8619058A1012}"/>
          </ac:picMkLst>
        </pc:picChg>
      </pc:sldChg>
      <pc:sldChg chg="addSp delSp modSp add modTransition delDesignElem">
        <pc:chgData name="Berry, Melody" userId="31bd6066-c510-4faa-ad29-e552a3d0ff26" providerId="ADAL" clId="{F517373F-4795-4BBA-9150-E8D87A983DE0}" dt="2020-10-25T20:26:18.079" v="24303"/>
        <pc:sldMkLst>
          <pc:docMk/>
          <pc:sldMk cId="1726351278" sldId="1395"/>
        </pc:sldMkLst>
        <pc:spChg chg="mod">
          <ac:chgData name="Berry, Melody" userId="31bd6066-c510-4faa-ad29-e552a3d0ff26" providerId="ADAL" clId="{F517373F-4795-4BBA-9150-E8D87A983DE0}" dt="2020-10-20T02:38:16.295" v="16990"/>
          <ac:spMkLst>
            <pc:docMk/>
            <pc:sldMk cId="1726351278" sldId="1395"/>
            <ac:spMk id="2" creationId="{A982243D-FFBA-4E3B-B765-E2DA8A245FA1}"/>
          </ac:spMkLst>
        </pc:spChg>
        <pc:spChg chg="mod">
          <ac:chgData name="Berry, Melody" userId="31bd6066-c510-4faa-ad29-e552a3d0ff26" providerId="ADAL" clId="{F517373F-4795-4BBA-9150-E8D87A983DE0}" dt="2020-10-18T20:48:36.835" v="11075" actId="11"/>
          <ac:spMkLst>
            <pc:docMk/>
            <pc:sldMk cId="1726351278" sldId="1395"/>
            <ac:spMk id="3" creationId="{F17CB67A-EAFA-4018-9AF2-9F7D7F210F64}"/>
          </ac:spMkLst>
        </pc:spChg>
        <pc:spChg chg="add del">
          <ac:chgData name="Berry, Melody" userId="31bd6066-c510-4faa-ad29-e552a3d0ff26" providerId="ADAL" clId="{F517373F-4795-4BBA-9150-E8D87A983DE0}" dt="2020-10-20T02:38:16.295" v="16990"/>
          <ac:spMkLst>
            <pc:docMk/>
            <pc:sldMk cId="1726351278" sldId="1395"/>
            <ac:spMk id="9" creationId="{EBF87945-A001-489F-9D9B-7D9435F0B9CA}"/>
          </ac:spMkLst>
        </pc:spChg>
        <pc:spChg chg="add mod ord">
          <ac:chgData name="Berry, Melody" userId="31bd6066-c510-4faa-ad29-e552a3d0ff26" providerId="ADAL" clId="{F517373F-4795-4BBA-9150-E8D87A983DE0}" dt="2020-10-25T20:01:56.396" v="24272" actId="1076"/>
          <ac:spMkLst>
            <pc:docMk/>
            <pc:sldMk cId="1726351278" sldId="1395"/>
            <ac:spMk id="16" creationId="{BE9A1B4D-A2C5-4F5E-82BE-E2A360387237}"/>
          </ac:spMkLst>
        </pc:spChg>
        <pc:spChg chg="add mod">
          <ac:chgData name="Berry, Melody" userId="31bd6066-c510-4faa-ad29-e552a3d0ff26" providerId="ADAL" clId="{F517373F-4795-4BBA-9150-E8D87A983DE0}" dt="2020-10-18T20:49:35.556" v="11084" actId="1076"/>
          <ac:spMkLst>
            <pc:docMk/>
            <pc:sldMk cId="1726351278" sldId="1395"/>
            <ac:spMk id="18" creationId="{04FB7ADF-3630-42BE-A1F8-6AEA9DBA1DE2}"/>
          </ac:spMkLst>
        </pc:spChg>
        <pc:spChg chg="add mod">
          <ac:chgData name="Berry, Melody" userId="31bd6066-c510-4faa-ad29-e552a3d0ff26" providerId="ADAL" clId="{F517373F-4795-4BBA-9150-E8D87A983DE0}" dt="2020-10-18T20:49:35.556" v="11084" actId="1076"/>
          <ac:spMkLst>
            <pc:docMk/>
            <pc:sldMk cId="1726351278" sldId="1395"/>
            <ac:spMk id="19" creationId="{7E864422-B676-4D4C-9CFA-482DAC5CE629}"/>
          </ac:spMkLst>
        </pc:spChg>
        <pc:spChg chg="add mod">
          <ac:chgData name="Berry, Melody" userId="31bd6066-c510-4faa-ad29-e552a3d0ff26" providerId="ADAL" clId="{F517373F-4795-4BBA-9150-E8D87A983DE0}" dt="2020-10-18T20:49:35.556" v="11084" actId="1076"/>
          <ac:spMkLst>
            <pc:docMk/>
            <pc:sldMk cId="1726351278" sldId="1395"/>
            <ac:spMk id="20" creationId="{1E1BD85F-2502-4C7E-8455-B2789AFB03B8}"/>
          </ac:spMkLst>
        </pc:spChg>
        <pc:spChg chg="add mod">
          <ac:chgData name="Berry, Melody" userId="31bd6066-c510-4faa-ad29-e552a3d0ff26" providerId="ADAL" clId="{F517373F-4795-4BBA-9150-E8D87A983DE0}" dt="2020-10-18T20:49:35.556" v="11084" actId="1076"/>
          <ac:spMkLst>
            <pc:docMk/>
            <pc:sldMk cId="1726351278" sldId="1395"/>
            <ac:spMk id="22" creationId="{F17AA48B-9FFA-411C-BD03-88B5F1467686}"/>
          </ac:spMkLst>
        </pc:spChg>
        <pc:spChg chg="add mod">
          <ac:chgData name="Berry, Melody" userId="31bd6066-c510-4faa-ad29-e552a3d0ff26" providerId="ADAL" clId="{F517373F-4795-4BBA-9150-E8D87A983DE0}" dt="2020-10-18T20:50:12.431" v="11091" actId="14100"/>
          <ac:spMkLst>
            <pc:docMk/>
            <pc:sldMk cId="1726351278" sldId="1395"/>
            <ac:spMk id="23" creationId="{B89DCB6B-135B-4056-8A1B-C246A065E9AF}"/>
          </ac:spMkLst>
        </pc:spChg>
        <pc:spChg chg="add mod">
          <ac:chgData name="Berry, Melody" userId="31bd6066-c510-4faa-ad29-e552a3d0ff26" providerId="ADAL" clId="{F517373F-4795-4BBA-9150-E8D87A983DE0}" dt="2020-10-18T20:50:23.441" v="11094" actId="20577"/>
          <ac:spMkLst>
            <pc:docMk/>
            <pc:sldMk cId="1726351278" sldId="1395"/>
            <ac:spMk id="24" creationId="{7F69BD67-7EDD-40B2-AD46-4A43CD81A238}"/>
          </ac:spMkLst>
        </pc:spChg>
        <pc:spChg chg="add mod">
          <ac:chgData name="Berry, Melody" userId="31bd6066-c510-4faa-ad29-e552a3d0ff26" providerId="ADAL" clId="{F517373F-4795-4BBA-9150-E8D87A983DE0}" dt="2020-10-18T20:50:32.211" v="11096" actId="1076"/>
          <ac:spMkLst>
            <pc:docMk/>
            <pc:sldMk cId="1726351278" sldId="1395"/>
            <ac:spMk id="25" creationId="{B37D6AA2-BF2A-47DC-A511-623E6EDEBA98}"/>
          </ac:spMkLst>
        </pc:spChg>
        <pc:spChg chg="add mod">
          <ac:chgData name="Berry, Melody" userId="31bd6066-c510-4faa-ad29-e552a3d0ff26" providerId="ADAL" clId="{F517373F-4795-4BBA-9150-E8D87A983DE0}" dt="2020-10-18T20:50:41.940" v="11100" actId="20577"/>
          <ac:spMkLst>
            <pc:docMk/>
            <pc:sldMk cId="1726351278" sldId="1395"/>
            <ac:spMk id="26" creationId="{3F43FA4D-CB2E-4035-BE98-441DFC9D2919}"/>
          </ac:spMkLst>
        </pc:spChg>
        <pc:spChg chg="mod ord">
          <ac:chgData name="Berry, Melody" userId="31bd6066-c510-4faa-ad29-e552a3d0ff26" providerId="ADAL" clId="{F517373F-4795-4BBA-9150-E8D87A983DE0}" dt="2020-10-25T20:01:52.809" v="24271" actId="14100"/>
          <ac:spMkLst>
            <pc:docMk/>
            <pc:sldMk cId="1726351278" sldId="1395"/>
            <ac:spMk id="32" creationId="{368324E0-13B6-40C4-A46A-7F8FEC7654C4}"/>
          </ac:spMkLst>
        </pc:spChg>
        <pc:spChg chg="del">
          <ac:chgData name="Berry, Melody" userId="31bd6066-c510-4faa-ad29-e552a3d0ff26" providerId="ADAL" clId="{F517373F-4795-4BBA-9150-E8D87A983DE0}" dt="2020-10-25T20:02:27.087" v="24273" actId="478"/>
          <ac:spMkLst>
            <pc:docMk/>
            <pc:sldMk cId="1726351278" sldId="1395"/>
            <ac:spMk id="34" creationId="{37717E3D-325B-40A1-883B-84C8AA720809}"/>
          </ac:spMkLst>
        </pc:spChg>
        <pc:grpChg chg="del">
          <ac:chgData name="Berry, Melody" userId="31bd6066-c510-4faa-ad29-e552a3d0ff26" providerId="ADAL" clId="{F517373F-4795-4BBA-9150-E8D87A983DE0}" dt="2020-10-18T20:46:36.491" v="11007" actId="478"/>
          <ac:grpSpMkLst>
            <pc:docMk/>
            <pc:sldMk cId="1726351278" sldId="1395"/>
            <ac:grpSpMk id="21" creationId="{7BE748E0-40DF-4D33-885D-9498838C5BDF}"/>
          </ac:grpSpMkLst>
        </pc:grpChg>
        <pc:grpChg chg="del">
          <ac:chgData name="Berry, Melody" userId="31bd6066-c510-4faa-ad29-e552a3d0ff26" providerId="ADAL" clId="{F517373F-4795-4BBA-9150-E8D87A983DE0}" dt="2020-10-25T20:02:28.563" v="24274" actId="478"/>
          <ac:grpSpMkLst>
            <pc:docMk/>
            <pc:sldMk cId="1726351278" sldId="1395"/>
            <ac:grpSpMk id="35" creationId="{05010D95-797F-41C0-94A1-26D4C28802EC}"/>
          </ac:grpSpMkLst>
        </pc:grpChg>
        <pc:picChg chg="add del mod">
          <ac:chgData name="Berry, Melody" userId="31bd6066-c510-4faa-ad29-e552a3d0ff26" providerId="ADAL" clId="{F517373F-4795-4BBA-9150-E8D87A983DE0}" dt="2020-10-25T20:01:20.709" v="24264" actId="478"/>
          <ac:picMkLst>
            <pc:docMk/>
            <pc:sldMk cId="1726351278" sldId="1395"/>
            <ac:picMk id="4" creationId="{1C39430E-F34A-4B59-8907-064838D40BC3}"/>
          </ac:picMkLst>
        </pc:picChg>
        <pc:picChg chg="add del mod modCrop">
          <ac:chgData name="Berry, Melody" userId="31bd6066-c510-4faa-ad29-e552a3d0ff26" providerId="ADAL" clId="{F517373F-4795-4BBA-9150-E8D87A983DE0}" dt="2020-10-18T20:38:49.378" v="10583" actId="478"/>
          <ac:picMkLst>
            <pc:docMk/>
            <pc:sldMk cId="1726351278" sldId="1395"/>
            <ac:picMk id="14" creationId="{A095240E-6F03-4724-9D0E-2F40ECD7D852}"/>
          </ac:picMkLst>
        </pc:picChg>
        <pc:picChg chg="add mod modCrop">
          <ac:chgData name="Berry, Melody" userId="31bd6066-c510-4faa-ad29-e552a3d0ff26" providerId="ADAL" clId="{F517373F-4795-4BBA-9150-E8D87A983DE0}" dt="2020-10-24T22:01:04.320" v="23308" actId="1440"/>
          <ac:picMkLst>
            <pc:docMk/>
            <pc:sldMk cId="1726351278" sldId="1395"/>
            <ac:picMk id="17" creationId="{C5B86FC3-BAEC-408F-98DC-12AF1607AFE4}"/>
          </ac:picMkLst>
        </pc:picChg>
        <pc:picChg chg="add mod">
          <ac:chgData name="Berry, Melody" userId="31bd6066-c510-4faa-ad29-e552a3d0ff26" providerId="ADAL" clId="{F517373F-4795-4BBA-9150-E8D87A983DE0}" dt="2020-10-25T20:01:28.216" v="24266" actId="1076"/>
          <ac:picMkLst>
            <pc:docMk/>
            <pc:sldMk cId="1726351278" sldId="1395"/>
            <ac:picMk id="21" creationId="{F98338A3-FE6D-45D5-B31E-3257C67CEA8F}"/>
          </ac:picMkLst>
        </pc:picChg>
        <pc:picChg chg="del">
          <ac:chgData name="Berry, Melody" userId="31bd6066-c510-4faa-ad29-e552a3d0ff26" providerId="ADAL" clId="{F517373F-4795-4BBA-9150-E8D87A983DE0}" dt="2020-10-18T20:34:21.724" v="10466" actId="478"/>
          <ac:picMkLst>
            <pc:docMk/>
            <pc:sldMk cId="1726351278" sldId="1395"/>
            <ac:picMk id="33" creationId="{9A4E1059-9955-47C1-BB94-8619058A1012}"/>
          </ac:picMkLst>
        </pc:picChg>
      </pc:sldChg>
      <pc:sldChg chg="addSp delSp modSp add modTransition delDesignElem">
        <pc:chgData name="Berry, Melody" userId="31bd6066-c510-4faa-ad29-e552a3d0ff26" providerId="ADAL" clId="{F517373F-4795-4BBA-9150-E8D87A983DE0}" dt="2020-10-26T01:08:49.029" v="24533" actId="113"/>
        <pc:sldMkLst>
          <pc:docMk/>
          <pc:sldMk cId="191673480" sldId="1396"/>
        </pc:sldMkLst>
        <pc:spChg chg="mod">
          <ac:chgData name="Berry, Melody" userId="31bd6066-c510-4faa-ad29-e552a3d0ff26" providerId="ADAL" clId="{F517373F-4795-4BBA-9150-E8D87A983DE0}" dt="2020-10-20T02:38:16.295" v="16990"/>
          <ac:spMkLst>
            <pc:docMk/>
            <pc:sldMk cId="191673480" sldId="1396"/>
            <ac:spMk id="2" creationId="{A982243D-FFBA-4E3B-B765-E2DA8A245FA1}"/>
          </ac:spMkLst>
        </pc:spChg>
        <pc:spChg chg="mod">
          <ac:chgData name="Berry, Melody" userId="31bd6066-c510-4faa-ad29-e552a3d0ff26" providerId="ADAL" clId="{F517373F-4795-4BBA-9150-E8D87A983DE0}" dt="2020-10-18T20:52:50.304" v="11221" actId="113"/>
          <ac:spMkLst>
            <pc:docMk/>
            <pc:sldMk cId="191673480" sldId="1396"/>
            <ac:spMk id="3" creationId="{F17CB67A-EAFA-4018-9AF2-9F7D7F210F64}"/>
          </ac:spMkLst>
        </pc:spChg>
        <pc:spChg chg="add del">
          <ac:chgData name="Berry, Melody" userId="31bd6066-c510-4faa-ad29-e552a3d0ff26" providerId="ADAL" clId="{F517373F-4795-4BBA-9150-E8D87A983DE0}" dt="2020-10-20T02:38:16.295" v="16990"/>
          <ac:spMkLst>
            <pc:docMk/>
            <pc:sldMk cId="191673480" sldId="1396"/>
            <ac:spMk id="9" creationId="{EBF87945-A001-489F-9D9B-7D9435F0B9CA}"/>
          </ac:spMkLst>
        </pc:spChg>
        <pc:spChg chg="del">
          <ac:chgData name="Berry, Melody" userId="31bd6066-c510-4faa-ad29-e552a3d0ff26" providerId="ADAL" clId="{F517373F-4795-4BBA-9150-E8D87A983DE0}" dt="2020-10-18T20:51:13.671" v="11104" actId="478"/>
          <ac:spMkLst>
            <pc:docMk/>
            <pc:sldMk cId="191673480" sldId="1396"/>
            <ac:spMk id="16" creationId="{BE9A1B4D-A2C5-4F5E-82BE-E2A360387237}"/>
          </ac:spMkLst>
        </pc:spChg>
        <pc:spChg chg="add mod">
          <ac:chgData name="Berry, Melody" userId="31bd6066-c510-4faa-ad29-e552a3d0ff26" providerId="ADAL" clId="{F517373F-4795-4BBA-9150-E8D87A983DE0}" dt="2020-10-26T01:08:49.029" v="24533" actId="113"/>
          <ac:spMkLst>
            <pc:docMk/>
            <pc:sldMk cId="191673480" sldId="1396"/>
            <ac:spMk id="20" creationId="{AEE66BBB-73C9-4520-8DCF-848B0E123BD3}"/>
          </ac:spMkLst>
        </pc:spChg>
        <pc:spChg chg="del mod">
          <ac:chgData name="Berry, Melody" userId="31bd6066-c510-4faa-ad29-e552a3d0ff26" providerId="ADAL" clId="{F517373F-4795-4BBA-9150-E8D87A983DE0}" dt="2020-10-18T20:52:19.722" v="11114" actId="478"/>
          <ac:spMkLst>
            <pc:docMk/>
            <pc:sldMk cId="191673480" sldId="1396"/>
            <ac:spMk id="32" creationId="{368324E0-13B6-40C4-A46A-7F8FEC7654C4}"/>
          </ac:spMkLst>
        </pc:spChg>
        <pc:spChg chg="add del mod ord">
          <ac:chgData name="Berry, Melody" userId="31bd6066-c510-4faa-ad29-e552a3d0ff26" providerId="ADAL" clId="{F517373F-4795-4BBA-9150-E8D87A983DE0}" dt="2020-10-23T03:03:18.570" v="22329" actId="1076"/>
          <ac:spMkLst>
            <pc:docMk/>
            <pc:sldMk cId="191673480" sldId="1396"/>
            <ac:spMk id="34" creationId="{37717E3D-325B-40A1-883B-84C8AA720809}"/>
          </ac:spMkLst>
        </pc:spChg>
        <pc:spChg chg="mod">
          <ac:chgData name="Berry, Melody" userId="31bd6066-c510-4faa-ad29-e552a3d0ff26" providerId="ADAL" clId="{F517373F-4795-4BBA-9150-E8D87A983DE0}" dt="2020-10-18T20:52:53.792" v="11223" actId="20577"/>
          <ac:spMkLst>
            <pc:docMk/>
            <pc:sldMk cId="191673480" sldId="1396"/>
            <ac:spMk id="37" creationId="{EFC1D0F3-FF96-474A-B9C6-638CC525811E}"/>
          </ac:spMkLst>
        </pc:spChg>
        <pc:grpChg chg="del">
          <ac:chgData name="Berry, Melody" userId="31bd6066-c510-4faa-ad29-e552a3d0ff26" providerId="ADAL" clId="{F517373F-4795-4BBA-9150-E8D87A983DE0}" dt="2020-10-18T20:52:21.347" v="11115" actId="478"/>
          <ac:grpSpMkLst>
            <pc:docMk/>
            <pc:sldMk cId="191673480" sldId="1396"/>
            <ac:grpSpMk id="21" creationId="{7BE748E0-40DF-4D33-885D-9498838C5BDF}"/>
          </ac:grpSpMkLst>
        </pc:grpChg>
        <pc:grpChg chg="mod ord">
          <ac:chgData name="Berry, Melody" userId="31bd6066-c510-4faa-ad29-e552a3d0ff26" providerId="ADAL" clId="{F517373F-4795-4BBA-9150-E8D87A983DE0}" dt="2020-10-23T03:03:18.570" v="22329" actId="1076"/>
          <ac:grpSpMkLst>
            <pc:docMk/>
            <pc:sldMk cId="191673480" sldId="1396"/>
            <ac:grpSpMk id="35" creationId="{05010D95-797F-41C0-94A1-26D4C28802EC}"/>
          </ac:grpSpMkLst>
        </pc:grpChg>
        <pc:picChg chg="del">
          <ac:chgData name="Berry, Melody" userId="31bd6066-c510-4faa-ad29-e552a3d0ff26" providerId="ADAL" clId="{F517373F-4795-4BBA-9150-E8D87A983DE0}" dt="2020-10-18T20:51:07.302" v="11102" actId="478"/>
          <ac:picMkLst>
            <pc:docMk/>
            <pc:sldMk cId="191673480" sldId="1396"/>
            <ac:picMk id="4" creationId="{1C39430E-F34A-4B59-8907-064838D40BC3}"/>
          </ac:picMkLst>
        </pc:picChg>
        <pc:picChg chg="del">
          <ac:chgData name="Berry, Melody" userId="31bd6066-c510-4faa-ad29-e552a3d0ff26" providerId="ADAL" clId="{F517373F-4795-4BBA-9150-E8D87A983DE0}" dt="2020-10-18T20:51:06.260" v="11101" actId="478"/>
          <ac:picMkLst>
            <pc:docMk/>
            <pc:sldMk cId="191673480" sldId="1396"/>
            <ac:picMk id="17" creationId="{C5B86FC3-BAEC-408F-98DC-12AF1607AFE4}"/>
          </ac:picMkLst>
        </pc:picChg>
        <pc:picChg chg="add mod ord modCrop">
          <ac:chgData name="Berry, Melody" userId="31bd6066-c510-4faa-ad29-e552a3d0ff26" providerId="ADAL" clId="{F517373F-4795-4BBA-9150-E8D87A983DE0}" dt="2020-10-24T22:23:00.205" v="23309" actId="1440"/>
          <ac:picMkLst>
            <pc:docMk/>
            <pc:sldMk cId="191673480" sldId="1396"/>
            <ac:picMk id="18" creationId="{50EFCDF7-B44F-471B-99F0-C988BE7AE73C}"/>
          </ac:picMkLst>
        </pc:picChg>
        <pc:picChg chg="add del mod">
          <ac:chgData name="Berry, Melody" userId="31bd6066-c510-4faa-ad29-e552a3d0ff26" providerId="ADAL" clId="{F517373F-4795-4BBA-9150-E8D87A983DE0}" dt="2020-10-19T00:03:32.181" v="11892" actId="478"/>
          <ac:picMkLst>
            <pc:docMk/>
            <pc:sldMk cId="191673480" sldId="1396"/>
            <ac:picMk id="19" creationId="{A7392273-DC68-4ADB-9E3B-F5DFE9362B54}"/>
          </ac:picMkLst>
        </pc:picChg>
        <pc:cxnChg chg="add mod">
          <ac:chgData name="Berry, Melody" userId="31bd6066-c510-4faa-ad29-e552a3d0ff26" providerId="ADAL" clId="{F517373F-4795-4BBA-9150-E8D87A983DE0}" dt="2020-10-23T03:03:04.264" v="22328" actId="14100"/>
          <ac:cxnSpMkLst>
            <pc:docMk/>
            <pc:sldMk cId="191673480" sldId="1396"/>
            <ac:cxnSpMk id="22" creationId="{E55678CE-21EB-4BAB-A050-8F9C4AFB6F5E}"/>
          </ac:cxnSpMkLst>
        </pc:cxnChg>
      </pc:sldChg>
      <pc:sldChg chg="addSp delSp modSp add modTransition delDesignElem">
        <pc:chgData name="Berry, Melody" userId="31bd6066-c510-4faa-ad29-e552a3d0ff26" providerId="ADAL" clId="{F517373F-4795-4BBA-9150-E8D87A983DE0}" dt="2020-10-25T20:26:18.079" v="24303"/>
        <pc:sldMkLst>
          <pc:docMk/>
          <pc:sldMk cId="1327138257" sldId="1397"/>
        </pc:sldMkLst>
        <pc:spChg chg="mod">
          <ac:chgData name="Berry, Melody" userId="31bd6066-c510-4faa-ad29-e552a3d0ff26" providerId="ADAL" clId="{F517373F-4795-4BBA-9150-E8D87A983DE0}" dt="2020-10-20T02:38:16.295" v="16990"/>
          <ac:spMkLst>
            <pc:docMk/>
            <pc:sldMk cId="1327138257" sldId="1397"/>
            <ac:spMk id="2" creationId="{A982243D-FFBA-4E3B-B765-E2DA8A245FA1}"/>
          </ac:spMkLst>
        </pc:spChg>
        <pc:spChg chg="mod">
          <ac:chgData name="Berry, Melody" userId="31bd6066-c510-4faa-ad29-e552a3d0ff26" providerId="ADAL" clId="{F517373F-4795-4BBA-9150-E8D87A983DE0}" dt="2020-10-18T20:59:24.278" v="11534" actId="403"/>
          <ac:spMkLst>
            <pc:docMk/>
            <pc:sldMk cId="1327138257" sldId="1397"/>
            <ac:spMk id="3" creationId="{F17CB67A-EAFA-4018-9AF2-9F7D7F210F64}"/>
          </ac:spMkLst>
        </pc:spChg>
        <pc:spChg chg="add del">
          <ac:chgData name="Berry, Melody" userId="31bd6066-c510-4faa-ad29-e552a3d0ff26" providerId="ADAL" clId="{F517373F-4795-4BBA-9150-E8D87A983DE0}" dt="2020-10-20T02:38:16.295" v="16990"/>
          <ac:spMkLst>
            <pc:docMk/>
            <pc:sldMk cId="1327138257" sldId="1397"/>
            <ac:spMk id="9" creationId="{EBF87945-A001-489F-9D9B-7D9435F0B9CA}"/>
          </ac:spMkLst>
        </pc:spChg>
        <pc:spChg chg="add mod">
          <ac:chgData name="Berry, Melody" userId="31bd6066-c510-4faa-ad29-e552a3d0ff26" providerId="ADAL" clId="{F517373F-4795-4BBA-9150-E8D87A983DE0}" dt="2020-10-18T20:54:45.274" v="11230" actId="1076"/>
          <ac:spMkLst>
            <pc:docMk/>
            <pc:sldMk cId="1327138257" sldId="1397"/>
            <ac:spMk id="12" creationId="{8D8195E2-60E1-4283-AE02-FE4CFEFCAFF0}"/>
          </ac:spMkLst>
        </pc:spChg>
        <pc:spChg chg="add del mod">
          <ac:chgData name="Berry, Melody" userId="31bd6066-c510-4faa-ad29-e552a3d0ff26" providerId="ADAL" clId="{F517373F-4795-4BBA-9150-E8D87A983DE0}" dt="2020-10-18T20:55:14.017" v="11234" actId="478"/>
          <ac:spMkLst>
            <pc:docMk/>
            <pc:sldMk cId="1327138257" sldId="1397"/>
            <ac:spMk id="15" creationId="{507245E1-93D4-43FF-84C3-570817DDB504}"/>
          </ac:spMkLst>
        </pc:spChg>
        <pc:spChg chg="add del mod">
          <ac:chgData name="Berry, Melody" userId="31bd6066-c510-4faa-ad29-e552a3d0ff26" providerId="ADAL" clId="{F517373F-4795-4BBA-9150-E8D87A983DE0}" dt="2020-10-18T20:55:16.752" v="11235" actId="478"/>
          <ac:spMkLst>
            <pc:docMk/>
            <pc:sldMk cId="1327138257" sldId="1397"/>
            <ac:spMk id="16" creationId="{A81BBA7B-3DB6-4017-B1E0-E8DAA675AEE1}"/>
          </ac:spMkLst>
        </pc:spChg>
        <pc:spChg chg="add mod">
          <ac:chgData name="Berry, Melody" userId="31bd6066-c510-4faa-ad29-e552a3d0ff26" providerId="ADAL" clId="{F517373F-4795-4BBA-9150-E8D87A983DE0}" dt="2020-10-18T20:55:52.123" v="11243" actId="14100"/>
          <ac:spMkLst>
            <pc:docMk/>
            <pc:sldMk cId="1327138257" sldId="1397"/>
            <ac:spMk id="19" creationId="{C0881B90-45D4-4ACC-9F90-B8D039CD7D62}"/>
          </ac:spMkLst>
        </pc:spChg>
        <pc:spChg chg="add mod">
          <ac:chgData name="Berry, Melody" userId="31bd6066-c510-4faa-ad29-e552a3d0ff26" providerId="ADAL" clId="{F517373F-4795-4BBA-9150-E8D87A983DE0}" dt="2020-10-18T20:58:04.051" v="11522" actId="1076"/>
          <ac:spMkLst>
            <pc:docMk/>
            <pc:sldMk cId="1327138257" sldId="1397"/>
            <ac:spMk id="20" creationId="{DAAACB3F-9990-4599-B6CC-8BEC55A3E05E}"/>
          </ac:spMkLst>
        </pc:spChg>
        <pc:spChg chg="add mod">
          <ac:chgData name="Berry, Melody" userId="31bd6066-c510-4faa-ad29-e552a3d0ff26" providerId="ADAL" clId="{F517373F-4795-4BBA-9150-E8D87A983DE0}" dt="2020-10-18T20:58:24.068" v="11527" actId="14100"/>
          <ac:spMkLst>
            <pc:docMk/>
            <pc:sldMk cId="1327138257" sldId="1397"/>
            <ac:spMk id="21" creationId="{7F8EDD2D-7D11-4ECA-92F6-730F81E86B9A}"/>
          </ac:spMkLst>
        </pc:spChg>
        <pc:spChg chg="mod ord">
          <ac:chgData name="Berry, Melody" userId="31bd6066-c510-4faa-ad29-e552a3d0ff26" providerId="ADAL" clId="{F517373F-4795-4BBA-9150-E8D87A983DE0}" dt="2020-10-18T20:55:32.705" v="11239" actId="14100"/>
          <ac:spMkLst>
            <pc:docMk/>
            <pc:sldMk cId="1327138257" sldId="1397"/>
            <ac:spMk id="34" creationId="{37717E3D-325B-40A1-883B-84C8AA720809}"/>
          </ac:spMkLst>
        </pc:spChg>
        <pc:grpChg chg="del mod">
          <ac:chgData name="Berry, Melody" userId="31bd6066-c510-4faa-ad29-e552a3d0ff26" providerId="ADAL" clId="{F517373F-4795-4BBA-9150-E8D87A983DE0}" dt="2020-10-18T20:57:46.255" v="11520" actId="478"/>
          <ac:grpSpMkLst>
            <pc:docMk/>
            <pc:sldMk cId="1327138257" sldId="1397"/>
            <ac:grpSpMk id="35" creationId="{05010D95-797F-41C0-94A1-26D4C28802EC}"/>
          </ac:grpSpMkLst>
        </pc:grpChg>
        <pc:picChg chg="add del mod">
          <ac:chgData name="Berry, Melody" userId="31bd6066-c510-4faa-ad29-e552a3d0ff26" providerId="ADAL" clId="{F517373F-4795-4BBA-9150-E8D87A983DE0}" dt="2020-10-18T20:54:55.846" v="11231" actId="478"/>
          <ac:picMkLst>
            <pc:docMk/>
            <pc:sldMk cId="1327138257" sldId="1397"/>
            <ac:picMk id="10" creationId="{284CA091-E4A8-419C-93D2-AA0CB5E474C0}"/>
          </ac:picMkLst>
        </pc:picChg>
        <pc:picChg chg="add mod">
          <ac:chgData name="Berry, Melody" userId="31bd6066-c510-4faa-ad29-e552a3d0ff26" providerId="ADAL" clId="{F517373F-4795-4BBA-9150-E8D87A983DE0}" dt="2020-10-25T19:50:10.166" v="24247" actId="1440"/>
          <ac:picMkLst>
            <pc:docMk/>
            <pc:sldMk cId="1327138257" sldId="1397"/>
            <ac:picMk id="11" creationId="{5C1A87B2-2359-47F8-BE41-4E5CFBF7B1F8}"/>
          </ac:picMkLst>
        </pc:picChg>
        <pc:picChg chg="add mod">
          <ac:chgData name="Berry, Melody" userId="31bd6066-c510-4faa-ad29-e552a3d0ff26" providerId="ADAL" clId="{F517373F-4795-4BBA-9150-E8D87A983DE0}" dt="2020-10-25T19:50:04.649" v="24246" actId="1440"/>
          <ac:picMkLst>
            <pc:docMk/>
            <pc:sldMk cId="1327138257" sldId="1397"/>
            <ac:picMk id="13" creationId="{52208283-E0E7-4CA1-8D49-980F50057834}"/>
          </ac:picMkLst>
        </pc:picChg>
        <pc:picChg chg="add mod">
          <ac:chgData name="Berry, Melody" userId="31bd6066-c510-4faa-ad29-e552a3d0ff26" providerId="ADAL" clId="{F517373F-4795-4BBA-9150-E8D87A983DE0}" dt="2020-10-24T22:32:17.490" v="23313" actId="1440"/>
          <ac:picMkLst>
            <pc:docMk/>
            <pc:sldMk cId="1327138257" sldId="1397"/>
            <ac:picMk id="14" creationId="{9AA015BB-6663-421D-A4E3-6E3141E08700}"/>
          </ac:picMkLst>
        </pc:picChg>
        <pc:picChg chg="add mod">
          <ac:chgData name="Berry, Melody" userId="31bd6066-c510-4faa-ad29-e552a3d0ff26" providerId="ADAL" clId="{F517373F-4795-4BBA-9150-E8D87A983DE0}" dt="2020-10-24T22:32:15.013" v="23312" actId="1440"/>
          <ac:picMkLst>
            <pc:docMk/>
            <pc:sldMk cId="1327138257" sldId="1397"/>
            <ac:picMk id="17" creationId="{D3C74F7E-D002-47FB-A67B-1E2168EC7D4D}"/>
          </ac:picMkLst>
        </pc:picChg>
        <pc:picChg chg="del">
          <ac:chgData name="Berry, Melody" userId="31bd6066-c510-4faa-ad29-e552a3d0ff26" providerId="ADAL" clId="{F517373F-4795-4BBA-9150-E8D87A983DE0}" dt="2020-10-18T20:54:26.332" v="11227" actId="478"/>
          <ac:picMkLst>
            <pc:docMk/>
            <pc:sldMk cId="1327138257" sldId="1397"/>
            <ac:picMk id="18" creationId="{50EFCDF7-B44F-471B-99F0-C988BE7AE73C}"/>
          </ac:picMkLst>
        </pc:picChg>
      </pc:sldChg>
      <pc:sldChg chg="addSp delSp modSp add modTransition delDesignElem modNotesTx">
        <pc:chgData name="Berry, Melody" userId="31bd6066-c510-4faa-ad29-e552a3d0ff26" providerId="ADAL" clId="{F517373F-4795-4BBA-9150-E8D87A983DE0}" dt="2020-10-25T20:26:18.079" v="24303"/>
        <pc:sldMkLst>
          <pc:docMk/>
          <pc:sldMk cId="250501933" sldId="1398"/>
        </pc:sldMkLst>
        <pc:spChg chg="mod">
          <ac:chgData name="Berry, Melody" userId="31bd6066-c510-4faa-ad29-e552a3d0ff26" providerId="ADAL" clId="{F517373F-4795-4BBA-9150-E8D87A983DE0}" dt="2020-10-20T02:38:16.295" v="16990"/>
          <ac:spMkLst>
            <pc:docMk/>
            <pc:sldMk cId="250501933" sldId="1398"/>
            <ac:spMk id="2" creationId="{A982243D-FFBA-4E3B-B765-E2DA8A245FA1}"/>
          </ac:spMkLst>
        </pc:spChg>
        <pc:spChg chg="mod">
          <ac:chgData name="Berry, Melody" userId="31bd6066-c510-4faa-ad29-e552a3d0ff26" providerId="ADAL" clId="{F517373F-4795-4BBA-9150-E8D87A983DE0}" dt="2020-10-19T01:05:37.163" v="12159" actId="14100"/>
          <ac:spMkLst>
            <pc:docMk/>
            <pc:sldMk cId="250501933" sldId="1398"/>
            <ac:spMk id="3" creationId="{F17CB67A-EAFA-4018-9AF2-9F7D7F210F64}"/>
          </ac:spMkLst>
        </pc:spChg>
        <pc:spChg chg="add del">
          <ac:chgData name="Berry, Melody" userId="31bd6066-c510-4faa-ad29-e552a3d0ff26" providerId="ADAL" clId="{F517373F-4795-4BBA-9150-E8D87A983DE0}" dt="2020-10-20T02:38:16.295" v="16990"/>
          <ac:spMkLst>
            <pc:docMk/>
            <pc:sldMk cId="250501933" sldId="1398"/>
            <ac:spMk id="9" creationId="{EBF87945-A001-489F-9D9B-7D9435F0B9CA}"/>
          </ac:spMkLst>
        </pc:spChg>
        <pc:spChg chg="add mod">
          <ac:chgData name="Berry, Melody" userId="31bd6066-c510-4faa-ad29-e552a3d0ff26" providerId="ADAL" clId="{F517373F-4795-4BBA-9150-E8D87A983DE0}" dt="2020-10-24T22:49:19.803" v="23418" actId="1076"/>
          <ac:spMkLst>
            <pc:docMk/>
            <pc:sldMk cId="250501933" sldId="1398"/>
            <ac:spMk id="11" creationId="{EEDE94C6-3C39-4C81-AD6D-EC63FC754A60}"/>
          </ac:spMkLst>
        </pc:spChg>
        <pc:spChg chg="mod ord">
          <ac:chgData name="Berry, Melody" userId="31bd6066-c510-4faa-ad29-e552a3d0ff26" providerId="ADAL" clId="{F517373F-4795-4BBA-9150-E8D87A983DE0}" dt="2020-10-18T21:01:18.543" v="11553" actId="14100"/>
          <ac:spMkLst>
            <pc:docMk/>
            <pc:sldMk cId="250501933" sldId="1398"/>
            <ac:spMk id="19" creationId="{C0881B90-45D4-4ACC-9F90-B8D039CD7D62}"/>
          </ac:spMkLst>
        </pc:spChg>
        <pc:spChg chg="del">
          <ac:chgData name="Berry, Melody" userId="31bd6066-c510-4faa-ad29-e552a3d0ff26" providerId="ADAL" clId="{F517373F-4795-4BBA-9150-E8D87A983DE0}" dt="2020-10-18T21:00:21.336" v="11547" actId="478"/>
          <ac:spMkLst>
            <pc:docMk/>
            <pc:sldMk cId="250501933" sldId="1398"/>
            <ac:spMk id="20" creationId="{DAAACB3F-9990-4599-B6CC-8BEC55A3E05E}"/>
          </ac:spMkLst>
        </pc:spChg>
        <pc:spChg chg="del">
          <ac:chgData name="Berry, Melody" userId="31bd6066-c510-4faa-ad29-e552a3d0ff26" providerId="ADAL" clId="{F517373F-4795-4BBA-9150-E8D87A983DE0}" dt="2020-10-18T21:00:18.016" v="11544" actId="478"/>
          <ac:spMkLst>
            <pc:docMk/>
            <pc:sldMk cId="250501933" sldId="1398"/>
            <ac:spMk id="21" creationId="{7F8EDD2D-7D11-4ECA-92F6-730F81E86B9A}"/>
          </ac:spMkLst>
        </pc:spChg>
        <pc:spChg chg="mod">
          <ac:chgData name="Berry, Melody" userId="31bd6066-c510-4faa-ad29-e552a3d0ff26" providerId="ADAL" clId="{F517373F-4795-4BBA-9150-E8D87A983DE0}" dt="2020-10-18T21:03:07.310" v="11763" actId="20577"/>
          <ac:spMkLst>
            <pc:docMk/>
            <pc:sldMk cId="250501933" sldId="1398"/>
            <ac:spMk id="22" creationId="{ABC7266C-D7B7-47C8-8A17-DBC5796C24CF}"/>
          </ac:spMkLst>
        </pc:spChg>
        <pc:spChg chg="del mod">
          <ac:chgData name="Berry, Melody" userId="31bd6066-c510-4faa-ad29-e552a3d0ff26" providerId="ADAL" clId="{F517373F-4795-4BBA-9150-E8D87A983DE0}" dt="2020-10-18T21:00:19.571" v="11546" actId="478"/>
          <ac:spMkLst>
            <pc:docMk/>
            <pc:sldMk cId="250501933" sldId="1398"/>
            <ac:spMk id="34" creationId="{37717E3D-325B-40A1-883B-84C8AA720809}"/>
          </ac:spMkLst>
        </pc:spChg>
        <pc:grpChg chg="add mod">
          <ac:chgData name="Berry, Melody" userId="31bd6066-c510-4faa-ad29-e552a3d0ff26" providerId="ADAL" clId="{F517373F-4795-4BBA-9150-E8D87A983DE0}" dt="2020-10-18T21:03:04.224" v="11761" actId="1076"/>
          <ac:grpSpMkLst>
            <pc:docMk/>
            <pc:sldMk cId="250501933" sldId="1398"/>
            <ac:grpSpMk id="16" creationId="{7C2AB0BB-72B8-4D0F-BD45-5C2AD6CD72D6}"/>
          </ac:grpSpMkLst>
        </pc:grpChg>
        <pc:picChg chg="del">
          <ac:chgData name="Berry, Melody" userId="31bd6066-c510-4faa-ad29-e552a3d0ff26" providerId="ADAL" clId="{F517373F-4795-4BBA-9150-E8D87A983DE0}" dt="2020-10-18T20:59:55.036" v="11538" actId="478"/>
          <ac:picMkLst>
            <pc:docMk/>
            <pc:sldMk cId="250501933" sldId="1398"/>
            <ac:picMk id="11" creationId="{5C1A87B2-2359-47F8-BE41-4E5CFBF7B1F8}"/>
          </ac:picMkLst>
        </pc:picChg>
        <pc:picChg chg="del">
          <ac:chgData name="Berry, Melody" userId="31bd6066-c510-4faa-ad29-e552a3d0ff26" providerId="ADAL" clId="{F517373F-4795-4BBA-9150-E8D87A983DE0}" dt="2020-10-18T20:59:56.192" v="11539" actId="478"/>
          <ac:picMkLst>
            <pc:docMk/>
            <pc:sldMk cId="250501933" sldId="1398"/>
            <ac:picMk id="13" creationId="{52208283-E0E7-4CA1-8D49-980F50057834}"/>
          </ac:picMkLst>
        </pc:picChg>
        <pc:picChg chg="del">
          <ac:chgData name="Berry, Melody" userId="31bd6066-c510-4faa-ad29-e552a3d0ff26" providerId="ADAL" clId="{F517373F-4795-4BBA-9150-E8D87A983DE0}" dt="2020-10-18T20:59:53.269" v="11536" actId="478"/>
          <ac:picMkLst>
            <pc:docMk/>
            <pc:sldMk cId="250501933" sldId="1398"/>
            <ac:picMk id="14" creationId="{9AA015BB-6663-421D-A4E3-6E3141E08700}"/>
          </ac:picMkLst>
        </pc:picChg>
        <pc:picChg chg="add mod">
          <ac:chgData name="Berry, Melody" userId="31bd6066-c510-4faa-ad29-e552a3d0ff26" providerId="ADAL" clId="{F517373F-4795-4BBA-9150-E8D87A983DE0}" dt="2020-10-24T22:48:41.506" v="23316" actId="1440"/>
          <ac:picMkLst>
            <pc:docMk/>
            <pc:sldMk cId="250501933" sldId="1398"/>
            <ac:picMk id="15" creationId="{01A342D6-5FCE-4187-82AF-3FF6528EE059}"/>
          </ac:picMkLst>
        </pc:picChg>
        <pc:picChg chg="del">
          <ac:chgData name="Berry, Melody" userId="31bd6066-c510-4faa-ad29-e552a3d0ff26" providerId="ADAL" clId="{F517373F-4795-4BBA-9150-E8D87A983DE0}" dt="2020-10-18T20:59:54.339" v="11537" actId="478"/>
          <ac:picMkLst>
            <pc:docMk/>
            <pc:sldMk cId="250501933" sldId="1398"/>
            <ac:picMk id="17" creationId="{D3C74F7E-D002-47FB-A67B-1E2168EC7D4D}"/>
          </ac:picMkLst>
        </pc:picChg>
        <pc:cxnChg chg="add mod">
          <ac:chgData name="Berry, Melody" userId="31bd6066-c510-4faa-ad29-e552a3d0ff26" providerId="ADAL" clId="{F517373F-4795-4BBA-9150-E8D87A983DE0}" dt="2020-10-24T22:48:50.440" v="23318" actId="14100"/>
          <ac:cxnSpMkLst>
            <pc:docMk/>
            <pc:sldMk cId="250501933" sldId="1398"/>
            <ac:cxnSpMk id="13" creationId="{54CC924D-973D-4F1B-A934-CFDF22DDA22E}"/>
          </ac:cxnSpMkLst>
        </pc:cxnChg>
      </pc:sldChg>
      <pc:sldChg chg="addSp delSp modSp add modTransition delDesignElem modNotesTx">
        <pc:chgData name="Berry, Melody" userId="31bd6066-c510-4faa-ad29-e552a3d0ff26" providerId="ADAL" clId="{F517373F-4795-4BBA-9150-E8D87A983DE0}" dt="2020-10-25T20:26:18.079" v="24303"/>
        <pc:sldMkLst>
          <pc:docMk/>
          <pc:sldMk cId="3676096258" sldId="1399"/>
        </pc:sldMkLst>
        <pc:spChg chg="mod">
          <ac:chgData name="Berry, Melody" userId="31bd6066-c510-4faa-ad29-e552a3d0ff26" providerId="ADAL" clId="{F517373F-4795-4BBA-9150-E8D87A983DE0}" dt="2020-10-19T00:04:42.927" v="11908" actId="27636"/>
          <ac:spMkLst>
            <pc:docMk/>
            <pc:sldMk cId="3676096258" sldId="1399"/>
            <ac:spMk id="2" creationId="{A982243D-FFBA-4E3B-B765-E2DA8A245FA1}"/>
          </ac:spMkLst>
        </pc:spChg>
        <pc:spChg chg="del">
          <ac:chgData name="Berry, Melody" userId="31bd6066-c510-4faa-ad29-e552a3d0ff26" providerId="ADAL" clId="{F517373F-4795-4BBA-9150-E8D87A983DE0}" dt="2020-10-19T00:03:52.867" v="11895" actId="478"/>
          <ac:spMkLst>
            <pc:docMk/>
            <pc:sldMk cId="3676096258" sldId="1399"/>
            <ac:spMk id="3" creationId="{F17CB67A-EAFA-4018-9AF2-9F7D7F210F64}"/>
          </ac:spMkLst>
        </pc:spChg>
        <pc:spChg chg="add del">
          <ac:chgData name="Berry, Melody" userId="31bd6066-c510-4faa-ad29-e552a3d0ff26" providerId="ADAL" clId="{F517373F-4795-4BBA-9150-E8D87A983DE0}" dt="2020-10-20T02:38:16.295" v="16990"/>
          <ac:spMkLst>
            <pc:docMk/>
            <pc:sldMk cId="3676096258" sldId="1399"/>
            <ac:spMk id="9" creationId="{EBF87945-A001-489F-9D9B-7D9435F0B9CA}"/>
          </ac:spMkLst>
        </pc:spChg>
        <pc:spChg chg="add mod">
          <ac:chgData name="Berry, Melody" userId="31bd6066-c510-4faa-ad29-e552a3d0ff26" providerId="ADAL" clId="{F517373F-4795-4BBA-9150-E8D87A983DE0}" dt="2020-10-25T19:49:44.150" v="24244" actId="20577"/>
          <ac:spMkLst>
            <pc:docMk/>
            <pc:sldMk cId="3676096258" sldId="1399"/>
            <ac:spMk id="11" creationId="{C1C9CB0C-939B-4263-B7A8-077640E37927}"/>
          </ac:spMkLst>
        </pc:spChg>
        <pc:spChg chg="del">
          <ac:chgData name="Berry, Melody" userId="31bd6066-c510-4faa-ad29-e552a3d0ff26" providerId="ADAL" clId="{F517373F-4795-4BBA-9150-E8D87A983DE0}" dt="2020-10-19T00:03:01.669" v="11887" actId="478"/>
          <ac:spMkLst>
            <pc:docMk/>
            <pc:sldMk cId="3676096258" sldId="1399"/>
            <ac:spMk id="34" creationId="{37717E3D-325B-40A1-883B-84C8AA720809}"/>
          </ac:spMkLst>
        </pc:spChg>
        <pc:grpChg chg="del">
          <ac:chgData name="Berry, Melody" userId="31bd6066-c510-4faa-ad29-e552a3d0ff26" providerId="ADAL" clId="{F517373F-4795-4BBA-9150-E8D87A983DE0}" dt="2020-10-19T00:03:05.444" v="11888" actId="478"/>
          <ac:grpSpMkLst>
            <pc:docMk/>
            <pc:sldMk cId="3676096258" sldId="1399"/>
            <ac:grpSpMk id="35" creationId="{05010D95-797F-41C0-94A1-26D4C28802EC}"/>
          </ac:grpSpMkLst>
        </pc:grpChg>
        <pc:picChg chg="del">
          <ac:chgData name="Berry, Melody" userId="31bd6066-c510-4faa-ad29-e552a3d0ff26" providerId="ADAL" clId="{F517373F-4795-4BBA-9150-E8D87A983DE0}" dt="2020-10-19T00:02:48.318" v="11884" actId="478"/>
          <ac:picMkLst>
            <pc:docMk/>
            <pc:sldMk cId="3676096258" sldId="1399"/>
            <ac:picMk id="18" creationId="{50EFCDF7-B44F-471B-99F0-C988BE7AE73C}"/>
          </ac:picMkLst>
        </pc:picChg>
        <pc:picChg chg="mod modCrop">
          <ac:chgData name="Berry, Melody" userId="31bd6066-c510-4faa-ad29-e552a3d0ff26" providerId="ADAL" clId="{F517373F-4795-4BBA-9150-E8D87A983DE0}" dt="2020-10-25T19:49:34.221" v="24221" actId="1440"/>
          <ac:picMkLst>
            <pc:docMk/>
            <pc:sldMk cId="3676096258" sldId="1399"/>
            <ac:picMk id="19" creationId="{A7392273-DC68-4ADB-9E3B-F5DFE9362B54}"/>
          </ac:picMkLst>
        </pc:picChg>
        <pc:cxnChg chg="add mod">
          <ac:chgData name="Berry, Melody" userId="31bd6066-c510-4faa-ad29-e552a3d0ff26" providerId="ADAL" clId="{F517373F-4795-4BBA-9150-E8D87A983DE0}" dt="2020-10-19T00:07:02.594" v="12020" actId="14100"/>
          <ac:cxnSpMkLst>
            <pc:docMk/>
            <pc:sldMk cId="3676096258" sldId="1399"/>
            <ac:cxnSpMk id="12" creationId="{16D3510E-B235-49E8-A09A-A54EA55AC70F}"/>
          </ac:cxnSpMkLst>
        </pc:cxnChg>
      </pc:sldChg>
      <pc:sldChg chg="addSp delSp modSp add modTransition">
        <pc:chgData name="Berry, Melody" userId="31bd6066-c510-4faa-ad29-e552a3d0ff26" providerId="ADAL" clId="{F517373F-4795-4BBA-9150-E8D87A983DE0}" dt="2020-10-25T20:26:18.079" v="24303"/>
        <pc:sldMkLst>
          <pc:docMk/>
          <pc:sldMk cId="2059756980" sldId="1400"/>
        </pc:sldMkLst>
        <pc:spChg chg="mod">
          <ac:chgData name="Berry, Melody" userId="31bd6066-c510-4faa-ad29-e552a3d0ff26" providerId="ADAL" clId="{F517373F-4795-4BBA-9150-E8D87A983DE0}" dt="2020-10-20T02:38:16.295" v="16990"/>
          <ac:spMkLst>
            <pc:docMk/>
            <pc:sldMk cId="2059756980" sldId="1400"/>
            <ac:spMk id="2" creationId="{6034C208-2312-4980-A953-870415FFA32F}"/>
          </ac:spMkLst>
        </pc:spChg>
        <pc:spChg chg="add mod">
          <ac:chgData name="Berry, Melody" userId="31bd6066-c510-4faa-ad29-e552a3d0ff26" providerId="ADAL" clId="{F517373F-4795-4BBA-9150-E8D87A983DE0}" dt="2020-10-25T19:52:49.580" v="24248" actId="113"/>
          <ac:spMkLst>
            <pc:docMk/>
            <pc:sldMk cId="2059756980" sldId="1400"/>
            <ac:spMk id="6" creationId="{5FF9511B-A04A-4C97-B3D2-73594DAAF670}"/>
          </ac:spMkLst>
        </pc:spChg>
        <pc:spChg chg="add mod ord">
          <ac:chgData name="Berry, Melody" userId="31bd6066-c510-4faa-ad29-e552a3d0ff26" providerId="ADAL" clId="{F517373F-4795-4BBA-9150-E8D87A983DE0}" dt="2020-10-19T01:33:56.388" v="12929" actId="166"/>
          <ac:spMkLst>
            <pc:docMk/>
            <pc:sldMk cId="2059756980" sldId="1400"/>
            <ac:spMk id="7" creationId="{5E920173-29D5-4DDD-A3CD-86B9C3E3C425}"/>
          </ac:spMkLst>
        </pc:spChg>
        <pc:spChg chg="add mod">
          <ac:chgData name="Berry, Melody" userId="31bd6066-c510-4faa-ad29-e552a3d0ff26" providerId="ADAL" clId="{F517373F-4795-4BBA-9150-E8D87A983DE0}" dt="2020-10-19T01:33:42.782" v="12927" actId="14100"/>
          <ac:spMkLst>
            <pc:docMk/>
            <pc:sldMk cId="2059756980" sldId="1400"/>
            <ac:spMk id="8" creationId="{5A2B0730-59D8-464E-8E6A-5817E3B63D00}"/>
          </ac:spMkLst>
        </pc:spChg>
        <pc:spChg chg="add mod ord">
          <ac:chgData name="Berry, Melody" userId="31bd6066-c510-4faa-ad29-e552a3d0ff26" providerId="ADAL" clId="{F517373F-4795-4BBA-9150-E8D87A983DE0}" dt="2020-10-24T23:07:13.077" v="23422" actId="1076"/>
          <ac:spMkLst>
            <pc:docMk/>
            <pc:sldMk cId="2059756980" sldId="1400"/>
            <ac:spMk id="9" creationId="{624860BD-4014-4E54-998D-A02827C38047}"/>
          </ac:spMkLst>
        </pc:spChg>
        <pc:spChg chg="add mod">
          <ac:chgData name="Berry, Melody" userId="31bd6066-c510-4faa-ad29-e552a3d0ff26" providerId="ADAL" clId="{F517373F-4795-4BBA-9150-E8D87A983DE0}" dt="2020-10-19T01:36:30.568" v="13116" actId="14100"/>
          <ac:spMkLst>
            <pc:docMk/>
            <pc:sldMk cId="2059756980" sldId="1400"/>
            <ac:spMk id="10" creationId="{3D53514C-676B-43B5-8592-0F8FE3271A38}"/>
          </ac:spMkLst>
        </pc:spChg>
        <pc:spChg chg="add mod">
          <ac:chgData name="Berry, Melody" userId="31bd6066-c510-4faa-ad29-e552a3d0ff26" providerId="ADAL" clId="{F517373F-4795-4BBA-9150-E8D87A983DE0}" dt="2020-10-19T01:37:15.392" v="13126" actId="14100"/>
          <ac:spMkLst>
            <pc:docMk/>
            <pc:sldMk cId="2059756980" sldId="1400"/>
            <ac:spMk id="11" creationId="{4BF6B4E1-E158-49F4-A7A0-88D66C35A9BB}"/>
          </ac:spMkLst>
        </pc:spChg>
        <pc:spChg chg="add mod">
          <ac:chgData name="Berry, Melody" userId="31bd6066-c510-4faa-ad29-e552a3d0ff26" providerId="ADAL" clId="{F517373F-4795-4BBA-9150-E8D87A983DE0}" dt="2020-10-19T01:37:19.698" v="13127" actId="1076"/>
          <ac:spMkLst>
            <pc:docMk/>
            <pc:sldMk cId="2059756980" sldId="1400"/>
            <ac:spMk id="12" creationId="{CFDF1CDE-1400-48E6-BA41-1E1C3C682A69}"/>
          </ac:spMkLst>
        </pc:spChg>
        <pc:spChg chg="add mod ord">
          <ac:chgData name="Berry, Melody" userId="31bd6066-c510-4faa-ad29-e552a3d0ff26" providerId="ADAL" clId="{F517373F-4795-4BBA-9150-E8D87A983DE0}" dt="2020-10-19T01:39:17.819" v="13147" actId="20577"/>
          <ac:spMkLst>
            <pc:docMk/>
            <pc:sldMk cId="2059756980" sldId="1400"/>
            <ac:spMk id="13" creationId="{84F4FC3F-A334-4A18-A362-B72670EB4DB5}"/>
          </ac:spMkLst>
        </pc:spChg>
        <pc:spChg chg="add mod">
          <ac:chgData name="Berry, Melody" userId="31bd6066-c510-4faa-ad29-e552a3d0ff26" providerId="ADAL" clId="{F517373F-4795-4BBA-9150-E8D87A983DE0}" dt="2020-10-19T01:37:52.582" v="13133" actId="14100"/>
          <ac:spMkLst>
            <pc:docMk/>
            <pc:sldMk cId="2059756980" sldId="1400"/>
            <ac:spMk id="14" creationId="{8C546A4D-D410-47E2-BACE-8DC8270F19AE}"/>
          </ac:spMkLst>
        </pc:spChg>
        <pc:spChg chg="add mod">
          <ac:chgData name="Berry, Melody" userId="31bd6066-c510-4faa-ad29-e552a3d0ff26" providerId="ADAL" clId="{F517373F-4795-4BBA-9150-E8D87A983DE0}" dt="2020-10-19T01:56:53.641" v="13703" actId="14100"/>
          <ac:spMkLst>
            <pc:docMk/>
            <pc:sldMk cId="2059756980" sldId="1400"/>
            <ac:spMk id="16" creationId="{8B9DE055-0B6A-4845-A44F-82D4CB19574E}"/>
          </ac:spMkLst>
        </pc:spChg>
        <pc:spChg chg="add mod">
          <ac:chgData name="Berry, Melody" userId="31bd6066-c510-4faa-ad29-e552a3d0ff26" providerId="ADAL" clId="{F517373F-4795-4BBA-9150-E8D87A983DE0}" dt="2020-10-19T01:57:05.775" v="13707" actId="20577"/>
          <ac:spMkLst>
            <pc:docMk/>
            <pc:sldMk cId="2059756980" sldId="1400"/>
            <ac:spMk id="17" creationId="{215DCB48-DE26-4AB2-9F77-65BCA143FC22}"/>
          </ac:spMkLst>
        </pc:spChg>
        <pc:spChg chg="add mod">
          <ac:chgData name="Berry, Melody" userId="31bd6066-c510-4faa-ad29-e552a3d0ff26" providerId="ADAL" clId="{F517373F-4795-4BBA-9150-E8D87A983DE0}" dt="2020-10-24T23:07:24.176" v="23425" actId="20577"/>
          <ac:spMkLst>
            <pc:docMk/>
            <pc:sldMk cId="2059756980" sldId="1400"/>
            <ac:spMk id="18" creationId="{A95AEE24-E28F-4F67-83A0-33A08F6D91D8}"/>
          </ac:spMkLst>
        </pc:spChg>
        <pc:picChg chg="add del">
          <ac:chgData name="Berry, Melody" userId="31bd6066-c510-4faa-ad29-e552a3d0ff26" providerId="ADAL" clId="{F517373F-4795-4BBA-9150-E8D87A983DE0}" dt="2020-10-19T01:39:53.402" v="13149" actId="478"/>
          <ac:picMkLst>
            <pc:docMk/>
            <pc:sldMk cId="2059756980" sldId="1400"/>
            <ac:picMk id="3" creationId="{777EF448-A881-46F6-B0B4-DB23E94F00C8}"/>
          </ac:picMkLst>
        </pc:picChg>
        <pc:picChg chg="del">
          <ac:chgData name="Berry, Melody" userId="31bd6066-c510-4faa-ad29-e552a3d0ff26" providerId="ADAL" clId="{F517373F-4795-4BBA-9150-E8D87A983DE0}" dt="2020-10-19T01:29:17.790" v="12569" actId="478"/>
          <ac:picMkLst>
            <pc:docMk/>
            <pc:sldMk cId="2059756980" sldId="1400"/>
            <ac:picMk id="4" creationId="{8CDDA89A-46C2-4380-86F0-0391FD1E84BD}"/>
          </ac:picMkLst>
        </pc:picChg>
        <pc:picChg chg="add mod modCrop">
          <ac:chgData name="Berry, Melody" userId="31bd6066-c510-4faa-ad29-e552a3d0ff26" providerId="ADAL" clId="{F517373F-4795-4BBA-9150-E8D87A983DE0}" dt="2020-10-25T00:45:59.222" v="23426" actId="1440"/>
          <ac:picMkLst>
            <pc:docMk/>
            <pc:sldMk cId="2059756980" sldId="1400"/>
            <ac:picMk id="5" creationId="{514DDA38-3AFD-4281-8BE2-AEE5A125B18B}"/>
          </ac:picMkLst>
        </pc:picChg>
        <pc:picChg chg="add mod modCrop">
          <ac:chgData name="Berry, Melody" userId="31bd6066-c510-4faa-ad29-e552a3d0ff26" providerId="ADAL" clId="{F517373F-4795-4BBA-9150-E8D87A983DE0}" dt="2020-10-25T00:46:02.084" v="23427" actId="1440"/>
          <ac:picMkLst>
            <pc:docMk/>
            <pc:sldMk cId="2059756980" sldId="1400"/>
            <ac:picMk id="15" creationId="{A2F79749-303F-4AF1-A8EF-1C4E95B14D4A}"/>
          </ac:picMkLst>
        </pc:picChg>
      </pc:sldChg>
      <pc:sldChg chg="addSp delSp add del">
        <pc:chgData name="Berry, Melody" userId="31bd6066-c510-4faa-ad29-e552a3d0ff26" providerId="ADAL" clId="{F517373F-4795-4BBA-9150-E8D87A983DE0}" dt="2020-10-19T01:39:07.028" v="13142"/>
        <pc:sldMkLst>
          <pc:docMk/>
          <pc:sldMk cId="1463919083" sldId="1401"/>
        </pc:sldMkLst>
        <pc:picChg chg="add del">
          <ac:chgData name="Berry, Melody" userId="31bd6066-c510-4faa-ad29-e552a3d0ff26" providerId="ADAL" clId="{F517373F-4795-4BBA-9150-E8D87A983DE0}" dt="2020-10-19T01:39:03.907" v="13141" actId="478"/>
          <ac:picMkLst>
            <pc:docMk/>
            <pc:sldMk cId="1463919083" sldId="1401"/>
            <ac:picMk id="5" creationId="{514DDA38-3AFD-4281-8BE2-AEE5A125B18B}"/>
          </ac:picMkLst>
        </pc:picChg>
      </pc:sldChg>
      <pc:sldChg chg="add del modNotesTx">
        <pc:chgData name="Berry, Melody" userId="31bd6066-c510-4faa-ad29-e552a3d0ff26" providerId="ADAL" clId="{F517373F-4795-4BBA-9150-E8D87A983DE0}" dt="2020-10-19T01:29:48.013" v="12574" actId="2696"/>
        <pc:sldMkLst>
          <pc:docMk/>
          <pc:sldMk cId="1524230278" sldId="1401"/>
        </pc:sldMkLst>
      </pc:sldChg>
      <pc:sldChg chg="addSp delSp modSp add modTransition">
        <pc:chgData name="Berry, Melody" userId="31bd6066-c510-4faa-ad29-e552a3d0ff26" providerId="ADAL" clId="{F517373F-4795-4BBA-9150-E8D87A983DE0}" dt="2020-10-25T21:22:31.845" v="24398"/>
        <pc:sldMkLst>
          <pc:docMk/>
          <pc:sldMk cId="2679135684" sldId="1401"/>
        </pc:sldMkLst>
        <pc:spChg chg="mod">
          <ac:chgData name="Berry, Melody" userId="31bd6066-c510-4faa-ad29-e552a3d0ff26" providerId="ADAL" clId="{F517373F-4795-4BBA-9150-E8D87A983DE0}" dt="2020-10-20T02:38:16.295" v="16990"/>
          <ac:spMkLst>
            <pc:docMk/>
            <pc:sldMk cId="2679135684" sldId="1401"/>
            <ac:spMk id="2" creationId="{6034C208-2312-4980-A953-870415FFA32F}"/>
          </ac:spMkLst>
        </pc:spChg>
        <pc:spChg chg="mod">
          <ac:chgData name="Berry, Melody" userId="31bd6066-c510-4faa-ad29-e552a3d0ff26" providerId="ADAL" clId="{F517373F-4795-4BBA-9150-E8D87A983DE0}" dt="2020-10-19T02:10:05.415" v="14035" actId="20577"/>
          <ac:spMkLst>
            <pc:docMk/>
            <pc:sldMk cId="2679135684" sldId="1401"/>
            <ac:spMk id="6" creationId="{5FF9511B-A04A-4C97-B3D2-73594DAAF670}"/>
          </ac:spMkLst>
        </pc:spChg>
        <pc:spChg chg="mod ord">
          <ac:chgData name="Berry, Melody" userId="31bd6066-c510-4faa-ad29-e552a3d0ff26" providerId="ADAL" clId="{F517373F-4795-4BBA-9150-E8D87A983DE0}" dt="2020-10-19T01:42:18.689" v="13190" actId="1076"/>
          <ac:spMkLst>
            <pc:docMk/>
            <pc:sldMk cId="2679135684" sldId="1401"/>
            <ac:spMk id="7" creationId="{5E920173-29D5-4DDD-A3CD-86B9C3E3C425}"/>
          </ac:spMkLst>
        </pc:spChg>
        <pc:spChg chg="del mod">
          <ac:chgData name="Berry, Melody" userId="31bd6066-c510-4faa-ad29-e552a3d0ff26" providerId="ADAL" clId="{F517373F-4795-4BBA-9150-E8D87A983DE0}" dt="2020-10-19T01:43:00.425" v="13284" actId="478"/>
          <ac:spMkLst>
            <pc:docMk/>
            <pc:sldMk cId="2679135684" sldId="1401"/>
            <ac:spMk id="8" creationId="{5A2B0730-59D8-464E-8E6A-5817E3B63D00}"/>
          </ac:spMkLst>
        </pc:spChg>
        <pc:spChg chg="del mod">
          <ac:chgData name="Berry, Melody" userId="31bd6066-c510-4faa-ad29-e552a3d0ff26" providerId="ADAL" clId="{F517373F-4795-4BBA-9150-E8D87A983DE0}" dt="2020-10-19T01:42:58.929" v="13283" actId="478"/>
          <ac:spMkLst>
            <pc:docMk/>
            <pc:sldMk cId="2679135684" sldId="1401"/>
            <ac:spMk id="9" creationId="{624860BD-4014-4E54-998D-A02827C38047}"/>
          </ac:spMkLst>
        </pc:spChg>
        <pc:spChg chg="del mod">
          <ac:chgData name="Berry, Melody" userId="31bd6066-c510-4faa-ad29-e552a3d0ff26" providerId="ADAL" clId="{F517373F-4795-4BBA-9150-E8D87A983DE0}" dt="2020-10-19T01:42:57.649" v="13282" actId="478"/>
          <ac:spMkLst>
            <pc:docMk/>
            <pc:sldMk cId="2679135684" sldId="1401"/>
            <ac:spMk id="10" creationId="{3D53514C-676B-43B5-8592-0F8FE3271A38}"/>
          </ac:spMkLst>
        </pc:spChg>
        <pc:spChg chg="del">
          <ac:chgData name="Berry, Melody" userId="31bd6066-c510-4faa-ad29-e552a3d0ff26" providerId="ADAL" clId="{F517373F-4795-4BBA-9150-E8D87A983DE0}" dt="2020-10-19T01:40:31.445" v="13152" actId="478"/>
          <ac:spMkLst>
            <pc:docMk/>
            <pc:sldMk cId="2679135684" sldId="1401"/>
            <ac:spMk id="11" creationId="{4BF6B4E1-E158-49F4-A7A0-88D66C35A9BB}"/>
          </ac:spMkLst>
        </pc:spChg>
        <pc:spChg chg="del">
          <ac:chgData name="Berry, Melody" userId="31bd6066-c510-4faa-ad29-e552a3d0ff26" providerId="ADAL" clId="{F517373F-4795-4BBA-9150-E8D87A983DE0}" dt="2020-10-19T01:40:32.969" v="13153" actId="478"/>
          <ac:spMkLst>
            <pc:docMk/>
            <pc:sldMk cId="2679135684" sldId="1401"/>
            <ac:spMk id="12" creationId="{CFDF1CDE-1400-48E6-BA41-1E1C3C682A69}"/>
          </ac:spMkLst>
        </pc:spChg>
        <pc:spChg chg="del mod">
          <ac:chgData name="Berry, Melody" userId="31bd6066-c510-4faa-ad29-e552a3d0ff26" providerId="ADAL" clId="{F517373F-4795-4BBA-9150-E8D87A983DE0}" dt="2020-10-19T01:43:02.216" v="13285" actId="478"/>
          <ac:spMkLst>
            <pc:docMk/>
            <pc:sldMk cId="2679135684" sldId="1401"/>
            <ac:spMk id="13" creationId="{84F4FC3F-A334-4A18-A362-B72670EB4DB5}"/>
          </ac:spMkLst>
        </pc:spChg>
        <pc:spChg chg="mod ord">
          <ac:chgData name="Berry, Melody" userId="31bd6066-c510-4faa-ad29-e552a3d0ff26" providerId="ADAL" clId="{F517373F-4795-4BBA-9150-E8D87A983DE0}" dt="2020-10-19T01:41:52.184" v="13185" actId="1076"/>
          <ac:spMkLst>
            <pc:docMk/>
            <pc:sldMk cId="2679135684" sldId="1401"/>
            <ac:spMk id="14" creationId="{8C546A4D-D410-47E2-BACE-8DC8270F19AE}"/>
          </ac:spMkLst>
        </pc:spChg>
        <pc:spChg chg="add mod">
          <ac:chgData name="Berry, Melody" userId="31bd6066-c510-4faa-ad29-e552a3d0ff26" providerId="ADAL" clId="{F517373F-4795-4BBA-9150-E8D87A983DE0}" dt="2020-10-19T01:41:59.410" v="13187" actId="1076"/>
          <ac:spMkLst>
            <pc:docMk/>
            <pc:sldMk cId="2679135684" sldId="1401"/>
            <ac:spMk id="16" creationId="{42BB8001-DD23-4788-86F6-EF1DDB2CE427}"/>
          </ac:spMkLst>
        </pc:spChg>
        <pc:spChg chg="add del mod">
          <ac:chgData name="Berry, Melody" userId="31bd6066-c510-4faa-ad29-e552a3d0ff26" providerId="ADAL" clId="{F517373F-4795-4BBA-9150-E8D87A983DE0}" dt="2020-10-19T01:44:05.791" v="13293" actId="478"/>
          <ac:spMkLst>
            <pc:docMk/>
            <pc:sldMk cId="2679135684" sldId="1401"/>
            <ac:spMk id="22" creationId="{21701BB1-F0CF-4080-BCDD-EEA631EB40AF}"/>
          </ac:spMkLst>
        </pc:spChg>
        <pc:picChg chg="mod ord">
          <ac:chgData name="Berry, Melody" userId="31bd6066-c510-4faa-ad29-e552a3d0ff26" providerId="ADAL" clId="{F517373F-4795-4BBA-9150-E8D87A983DE0}" dt="2020-10-25T21:22:31.845" v="24398"/>
          <ac:picMkLst>
            <pc:docMk/>
            <pc:sldMk cId="2679135684" sldId="1401"/>
            <ac:picMk id="3" creationId="{777EF448-A881-46F6-B0B4-DB23E94F00C8}"/>
          </ac:picMkLst>
        </pc:picChg>
        <pc:picChg chg="del">
          <ac:chgData name="Berry, Melody" userId="31bd6066-c510-4faa-ad29-e552a3d0ff26" providerId="ADAL" clId="{F517373F-4795-4BBA-9150-E8D87A983DE0}" dt="2020-10-19T01:40:24.992" v="13150" actId="478"/>
          <ac:picMkLst>
            <pc:docMk/>
            <pc:sldMk cId="2679135684" sldId="1401"/>
            <ac:picMk id="5" creationId="{514DDA38-3AFD-4281-8BE2-AEE5A125B18B}"/>
          </ac:picMkLst>
        </pc:picChg>
        <pc:picChg chg="add mod modCrop">
          <ac:chgData name="Berry, Melody" userId="31bd6066-c510-4faa-ad29-e552a3d0ff26" providerId="ADAL" clId="{F517373F-4795-4BBA-9150-E8D87A983DE0}" dt="2020-10-25T00:46:06.217" v="23428" actId="1440"/>
          <ac:picMkLst>
            <pc:docMk/>
            <pc:sldMk cId="2679135684" sldId="1401"/>
            <ac:picMk id="15" creationId="{F1E1BA37-34CA-4739-83CD-E211EED91D89}"/>
          </ac:picMkLst>
        </pc:picChg>
        <pc:cxnChg chg="add mod">
          <ac:chgData name="Berry, Melody" userId="31bd6066-c510-4faa-ad29-e552a3d0ff26" providerId="ADAL" clId="{F517373F-4795-4BBA-9150-E8D87A983DE0}" dt="2020-10-19T01:43:26.439" v="13288" actId="14100"/>
          <ac:cxnSpMkLst>
            <pc:docMk/>
            <pc:sldMk cId="2679135684" sldId="1401"/>
            <ac:cxnSpMk id="17" creationId="{0C02EDE4-09A4-4E2C-B320-B1FABB07B97E}"/>
          </ac:cxnSpMkLst>
        </pc:cxnChg>
        <pc:cxnChg chg="add mod">
          <ac:chgData name="Berry, Melody" userId="31bd6066-c510-4faa-ad29-e552a3d0ff26" providerId="ADAL" clId="{F517373F-4795-4BBA-9150-E8D87A983DE0}" dt="2020-10-19T01:43:43.540" v="13290" actId="14100"/>
          <ac:cxnSpMkLst>
            <pc:docMk/>
            <pc:sldMk cId="2679135684" sldId="1401"/>
            <ac:cxnSpMk id="18" creationId="{B69ACBC7-29CD-45B6-B873-3C069140E427}"/>
          </ac:cxnSpMkLst>
        </pc:cxnChg>
      </pc:sldChg>
      <pc:sldChg chg="addSp delSp modSp add mod modTransition setBg delDesignElem">
        <pc:chgData name="Berry, Melody" userId="31bd6066-c510-4faa-ad29-e552a3d0ff26" providerId="ADAL" clId="{F517373F-4795-4BBA-9150-E8D87A983DE0}" dt="2020-10-25T20:26:18.079" v="24303"/>
        <pc:sldMkLst>
          <pc:docMk/>
          <pc:sldMk cId="1184371922" sldId="1402"/>
        </pc:sldMkLst>
        <pc:spChg chg="mod">
          <ac:chgData name="Berry, Melody" userId="31bd6066-c510-4faa-ad29-e552a3d0ff26" providerId="ADAL" clId="{F517373F-4795-4BBA-9150-E8D87A983DE0}" dt="2020-10-19T02:28:59.893" v="14389" actId="403"/>
          <ac:spMkLst>
            <pc:docMk/>
            <pc:sldMk cId="1184371922" sldId="1402"/>
            <ac:spMk id="2" creationId="{85D3AF01-6970-4636-86BF-52A545E0D309}"/>
          </ac:spMkLst>
        </pc:spChg>
        <pc:spChg chg="mod ord">
          <ac:chgData name="Berry, Melody" userId="31bd6066-c510-4faa-ad29-e552a3d0ff26" providerId="ADAL" clId="{F517373F-4795-4BBA-9150-E8D87A983DE0}" dt="2020-10-19T02:28:54.592" v="14388" actId="403"/>
          <ac:spMkLst>
            <pc:docMk/>
            <pc:sldMk cId="1184371922" sldId="1402"/>
            <ac:spMk id="7" creationId="{BE0933EF-1D3E-473A-9393-5A447AC71776}"/>
          </ac:spMkLst>
        </pc:spChg>
        <pc:spChg chg="add del">
          <ac:chgData name="Berry, Melody" userId="31bd6066-c510-4faa-ad29-e552a3d0ff26" providerId="ADAL" clId="{F517373F-4795-4BBA-9150-E8D87A983DE0}" dt="2020-10-19T02:27:52.062" v="14374" actId="26606"/>
          <ac:spMkLst>
            <pc:docMk/>
            <pc:sldMk cId="1184371922" sldId="1402"/>
            <ac:spMk id="13" creationId="{EBF87945-A001-489F-9D9B-7D9435F0B9CA}"/>
          </ac:spMkLst>
        </pc:spChg>
        <pc:spChg chg="add del">
          <ac:chgData name="Berry, Melody" userId="31bd6066-c510-4faa-ad29-e552a3d0ff26" providerId="ADAL" clId="{F517373F-4795-4BBA-9150-E8D87A983DE0}" dt="2020-10-20T02:38:16.295" v="16990"/>
          <ac:spMkLst>
            <pc:docMk/>
            <pc:sldMk cId="1184371922" sldId="1402"/>
            <ac:spMk id="18" creationId="{9CDF6DAD-6680-48EA-B64B-A5F5A4E46367}"/>
          </ac:spMkLst>
        </pc:spChg>
        <pc:picChg chg="del">
          <ac:chgData name="Berry, Melody" userId="31bd6066-c510-4faa-ad29-e552a3d0ff26" providerId="ADAL" clId="{F517373F-4795-4BBA-9150-E8D87A983DE0}" dt="2020-10-19T02:24:50.971" v="14331" actId="478"/>
          <ac:picMkLst>
            <pc:docMk/>
            <pc:sldMk cId="1184371922" sldId="1402"/>
            <ac:picMk id="4" creationId="{6719793A-8D55-4D5C-AF12-CB8C35CA6C6D}"/>
          </ac:picMkLst>
        </pc:picChg>
        <pc:picChg chg="del">
          <ac:chgData name="Berry, Melody" userId="31bd6066-c510-4faa-ad29-e552a3d0ff26" providerId="ADAL" clId="{F517373F-4795-4BBA-9150-E8D87A983DE0}" dt="2020-10-19T02:24:52.075" v="14332" actId="478"/>
          <ac:picMkLst>
            <pc:docMk/>
            <pc:sldMk cId="1184371922" sldId="1402"/>
            <ac:picMk id="6" creationId="{A693A9B5-5C40-43EE-A023-404ACF223962}"/>
          </ac:picMkLst>
        </pc:picChg>
        <pc:picChg chg="add del mod modCrop">
          <ac:chgData name="Berry, Melody" userId="31bd6066-c510-4faa-ad29-e552a3d0ff26" providerId="ADAL" clId="{F517373F-4795-4BBA-9150-E8D87A983DE0}" dt="2020-10-19T02:26:23.040" v="14360" actId="478"/>
          <ac:picMkLst>
            <pc:docMk/>
            <pc:sldMk cId="1184371922" sldId="1402"/>
            <ac:picMk id="8" creationId="{FAE5CF74-CA45-4FE9-A337-CA35E98A8C51}"/>
          </ac:picMkLst>
        </pc:picChg>
        <pc:picChg chg="add del mod modCrop">
          <ac:chgData name="Berry, Melody" userId="31bd6066-c510-4faa-ad29-e552a3d0ff26" providerId="ADAL" clId="{F517373F-4795-4BBA-9150-E8D87A983DE0}" dt="2020-10-19T02:28:02.961" v="14377" actId="478"/>
          <ac:picMkLst>
            <pc:docMk/>
            <pc:sldMk cId="1184371922" sldId="1402"/>
            <ac:picMk id="9" creationId="{A9640617-648E-4491-9EC1-C175F254C3CA}"/>
          </ac:picMkLst>
        </pc:picChg>
        <pc:picChg chg="add del mod modCrop">
          <ac:chgData name="Berry, Melody" userId="31bd6066-c510-4faa-ad29-e552a3d0ff26" providerId="ADAL" clId="{F517373F-4795-4BBA-9150-E8D87A983DE0}" dt="2020-10-19T02:28:04.466" v="14378" actId="478"/>
          <ac:picMkLst>
            <pc:docMk/>
            <pc:sldMk cId="1184371922" sldId="1402"/>
            <ac:picMk id="10" creationId="{4C599C33-DF19-4949-996F-68DA0701CEDB}"/>
          </ac:picMkLst>
        </pc:picChg>
        <pc:picChg chg="add mod modCrop">
          <ac:chgData name="Berry, Melody" userId="31bd6066-c510-4faa-ad29-e552a3d0ff26" providerId="ADAL" clId="{F517373F-4795-4BBA-9150-E8D87A983DE0}" dt="2020-10-19T02:29:42.921" v="14393" actId="1076"/>
          <ac:picMkLst>
            <pc:docMk/>
            <pc:sldMk cId="1184371922" sldId="1402"/>
            <ac:picMk id="11" creationId="{ACC405B1-3343-413D-A6B1-CEA538303A58}"/>
          </ac:picMkLst>
        </pc:picChg>
        <pc:picChg chg="add mod">
          <ac:chgData name="Berry, Melody" userId="31bd6066-c510-4faa-ad29-e552a3d0ff26" providerId="ADAL" clId="{F517373F-4795-4BBA-9150-E8D87A983DE0}" dt="2020-10-19T02:29:16.928" v="14390" actId="1076"/>
          <ac:picMkLst>
            <pc:docMk/>
            <pc:sldMk cId="1184371922" sldId="1402"/>
            <ac:picMk id="12" creationId="{D6DD8185-B6C5-4988-AD12-D5E1028C492E}"/>
          </ac:picMkLst>
        </pc:picChg>
      </pc:sldChg>
      <pc:sldChg chg="addSp delSp modSp add modTransition delDesignElem">
        <pc:chgData name="Berry, Melody" userId="31bd6066-c510-4faa-ad29-e552a3d0ff26" providerId="ADAL" clId="{F517373F-4795-4BBA-9150-E8D87A983DE0}" dt="2020-10-25T20:26:18.079" v="24303"/>
        <pc:sldMkLst>
          <pc:docMk/>
          <pc:sldMk cId="455568780" sldId="1403"/>
        </pc:sldMkLst>
        <pc:spChg chg="add mod">
          <ac:chgData name="Berry, Melody" userId="31bd6066-c510-4faa-ad29-e552a3d0ff26" providerId="ADAL" clId="{F517373F-4795-4BBA-9150-E8D87A983DE0}" dt="2020-10-19T02:30:42.238" v="14399" actId="1076"/>
          <ac:spMkLst>
            <pc:docMk/>
            <pc:sldMk cId="455568780" sldId="1403"/>
            <ac:spMk id="6" creationId="{97227AF7-B8AB-478A-99EF-336293DA03CA}"/>
          </ac:spMkLst>
        </pc:spChg>
        <pc:spChg chg="mod">
          <ac:chgData name="Berry, Melody" userId="31bd6066-c510-4faa-ad29-e552a3d0ff26" providerId="ADAL" clId="{F517373F-4795-4BBA-9150-E8D87A983DE0}" dt="2020-10-19T02:44:35.629" v="15172" actId="14100"/>
          <ac:spMkLst>
            <pc:docMk/>
            <pc:sldMk cId="455568780" sldId="1403"/>
            <ac:spMk id="7" creationId="{BE0933EF-1D3E-473A-9393-5A447AC71776}"/>
          </ac:spMkLst>
        </pc:spChg>
        <pc:spChg chg="add mod">
          <ac:chgData name="Berry, Melody" userId="31bd6066-c510-4faa-ad29-e552a3d0ff26" providerId="ADAL" clId="{F517373F-4795-4BBA-9150-E8D87A983DE0}" dt="2020-10-19T02:30:53.806" v="14401" actId="14100"/>
          <ac:spMkLst>
            <pc:docMk/>
            <pc:sldMk cId="455568780" sldId="1403"/>
            <ac:spMk id="9" creationId="{8D579934-9E02-465E-882F-72AE724D8EE1}"/>
          </ac:spMkLst>
        </pc:spChg>
        <pc:spChg chg="add mod">
          <ac:chgData name="Berry, Melody" userId="31bd6066-c510-4faa-ad29-e552a3d0ff26" providerId="ADAL" clId="{F517373F-4795-4BBA-9150-E8D87A983DE0}" dt="2020-10-19T02:31:05.183" v="14404" actId="20577"/>
          <ac:spMkLst>
            <pc:docMk/>
            <pc:sldMk cId="455568780" sldId="1403"/>
            <ac:spMk id="10" creationId="{4E00A7DE-1D2F-4B26-B15A-751FF1192FBB}"/>
          </ac:spMkLst>
        </pc:spChg>
        <pc:spChg chg="add del">
          <ac:chgData name="Berry, Melody" userId="31bd6066-c510-4faa-ad29-e552a3d0ff26" providerId="ADAL" clId="{F517373F-4795-4BBA-9150-E8D87A983DE0}" dt="2020-10-20T02:38:16.295" v="16990"/>
          <ac:spMkLst>
            <pc:docMk/>
            <pc:sldMk cId="455568780" sldId="1403"/>
            <ac:spMk id="13" creationId="{EBF87945-A001-489F-9D9B-7D9435F0B9CA}"/>
          </ac:spMkLst>
        </pc:spChg>
        <pc:spChg chg="add mod">
          <ac:chgData name="Berry, Melody" userId="31bd6066-c510-4faa-ad29-e552a3d0ff26" providerId="ADAL" clId="{F517373F-4795-4BBA-9150-E8D87A983DE0}" dt="2020-10-19T02:33:09.455" v="14546" actId="1076"/>
          <ac:spMkLst>
            <pc:docMk/>
            <pc:sldMk cId="455568780" sldId="1403"/>
            <ac:spMk id="14" creationId="{61BEF058-3B5E-4BBD-87DF-64B54325593A}"/>
          </ac:spMkLst>
        </pc:spChg>
        <pc:spChg chg="add mod">
          <ac:chgData name="Berry, Melody" userId="31bd6066-c510-4faa-ad29-e552a3d0ff26" providerId="ADAL" clId="{F517373F-4795-4BBA-9150-E8D87A983DE0}" dt="2020-10-19T02:33:20.993" v="14549" actId="20577"/>
          <ac:spMkLst>
            <pc:docMk/>
            <pc:sldMk cId="455568780" sldId="1403"/>
            <ac:spMk id="16" creationId="{AD1506CB-E695-4CB6-9A71-F72F8EDD77B9}"/>
          </ac:spMkLst>
        </pc:spChg>
        <pc:picChg chg="mod">
          <ac:chgData name="Berry, Melody" userId="31bd6066-c510-4faa-ad29-e552a3d0ff26" providerId="ADAL" clId="{F517373F-4795-4BBA-9150-E8D87A983DE0}" dt="2020-10-25T00:46:17.928" v="23430" actId="1440"/>
          <ac:picMkLst>
            <pc:docMk/>
            <pc:sldMk cId="455568780" sldId="1403"/>
            <ac:picMk id="8" creationId="{FAE5CF74-CA45-4FE9-A337-CA35E98A8C51}"/>
          </ac:picMkLst>
        </pc:picChg>
        <pc:cxnChg chg="add mod">
          <ac:chgData name="Berry, Melody" userId="31bd6066-c510-4faa-ad29-e552a3d0ff26" providerId="ADAL" clId="{F517373F-4795-4BBA-9150-E8D87A983DE0}" dt="2020-10-19T02:30:42.238" v="14399" actId="1076"/>
          <ac:cxnSpMkLst>
            <pc:docMk/>
            <pc:sldMk cId="455568780" sldId="1403"/>
            <ac:cxnSpMk id="11" creationId="{0BECCD40-759E-4935-AA24-A5D5EB7053BB}"/>
          </ac:cxnSpMkLst>
        </pc:cxnChg>
        <pc:cxnChg chg="add mod">
          <ac:chgData name="Berry, Melody" userId="31bd6066-c510-4faa-ad29-e552a3d0ff26" providerId="ADAL" clId="{F517373F-4795-4BBA-9150-E8D87A983DE0}" dt="2020-10-19T02:31:01.396" v="14402" actId="14100"/>
          <ac:cxnSpMkLst>
            <pc:docMk/>
            <pc:sldMk cId="455568780" sldId="1403"/>
            <ac:cxnSpMk id="12" creationId="{ED0C30D7-DBFA-4B3C-B8C6-11ACC0B7765D}"/>
          </ac:cxnSpMkLst>
        </pc:cxnChg>
      </pc:sldChg>
      <pc:sldChg chg="addSp delSp modSp add modTransition delDesignElem">
        <pc:chgData name="Berry, Melody" userId="31bd6066-c510-4faa-ad29-e552a3d0ff26" providerId="ADAL" clId="{F517373F-4795-4BBA-9150-E8D87A983DE0}" dt="2020-10-27T02:48:21.344" v="24554" actId="1076"/>
        <pc:sldMkLst>
          <pc:docMk/>
          <pc:sldMk cId="3299721114" sldId="1404"/>
        </pc:sldMkLst>
        <pc:spChg chg="mod">
          <ac:chgData name="Berry, Melody" userId="31bd6066-c510-4faa-ad29-e552a3d0ff26" providerId="ADAL" clId="{F517373F-4795-4BBA-9150-E8D87A983DE0}" dt="2020-10-20T02:38:16.295" v="16990"/>
          <ac:spMkLst>
            <pc:docMk/>
            <pc:sldMk cId="3299721114" sldId="1404"/>
            <ac:spMk id="2" creationId="{85D3AF01-6970-4636-86BF-52A545E0D309}"/>
          </ac:spMkLst>
        </pc:spChg>
        <pc:spChg chg="mod ord">
          <ac:chgData name="Berry, Melody" userId="31bd6066-c510-4faa-ad29-e552a3d0ff26" providerId="ADAL" clId="{F517373F-4795-4BBA-9150-E8D87A983DE0}" dt="2020-10-19T02:36:01.789" v="14564" actId="14100"/>
          <ac:spMkLst>
            <pc:docMk/>
            <pc:sldMk cId="3299721114" sldId="1404"/>
            <ac:spMk id="6" creationId="{97227AF7-B8AB-478A-99EF-336293DA03CA}"/>
          </ac:spMkLst>
        </pc:spChg>
        <pc:spChg chg="mod">
          <ac:chgData name="Berry, Melody" userId="31bd6066-c510-4faa-ad29-e552a3d0ff26" providerId="ADAL" clId="{F517373F-4795-4BBA-9150-E8D87A983DE0}" dt="2020-10-19T02:48:29.599" v="15366" actId="14100"/>
          <ac:spMkLst>
            <pc:docMk/>
            <pc:sldMk cId="3299721114" sldId="1404"/>
            <ac:spMk id="7" creationId="{BE0933EF-1D3E-473A-9393-5A447AC71776}"/>
          </ac:spMkLst>
        </pc:spChg>
        <pc:spChg chg="del ord">
          <ac:chgData name="Berry, Melody" userId="31bd6066-c510-4faa-ad29-e552a3d0ff26" providerId="ADAL" clId="{F517373F-4795-4BBA-9150-E8D87A983DE0}" dt="2020-10-19T02:41:36.171" v="15041" actId="478"/>
          <ac:spMkLst>
            <pc:docMk/>
            <pc:sldMk cId="3299721114" sldId="1404"/>
            <ac:spMk id="9" creationId="{8D579934-9E02-465E-882F-72AE724D8EE1}"/>
          </ac:spMkLst>
        </pc:spChg>
        <pc:spChg chg="mod ord">
          <ac:chgData name="Berry, Melody" userId="31bd6066-c510-4faa-ad29-e552a3d0ff26" providerId="ADAL" clId="{F517373F-4795-4BBA-9150-E8D87A983DE0}" dt="2020-10-27T02:48:21.344" v="24554" actId="1076"/>
          <ac:spMkLst>
            <pc:docMk/>
            <pc:sldMk cId="3299721114" sldId="1404"/>
            <ac:spMk id="10" creationId="{4E00A7DE-1D2F-4B26-B15A-751FF1192FBB}"/>
          </ac:spMkLst>
        </pc:spChg>
        <pc:spChg chg="add del">
          <ac:chgData name="Berry, Melody" userId="31bd6066-c510-4faa-ad29-e552a3d0ff26" providerId="ADAL" clId="{F517373F-4795-4BBA-9150-E8D87A983DE0}" dt="2020-10-20T02:38:16.295" v="16990"/>
          <ac:spMkLst>
            <pc:docMk/>
            <pc:sldMk cId="3299721114" sldId="1404"/>
            <ac:spMk id="13" creationId="{EBF87945-A001-489F-9D9B-7D9435F0B9CA}"/>
          </ac:spMkLst>
        </pc:spChg>
        <pc:spChg chg="mod ord">
          <ac:chgData name="Berry, Melody" userId="31bd6066-c510-4faa-ad29-e552a3d0ff26" providerId="ADAL" clId="{F517373F-4795-4BBA-9150-E8D87A983DE0}" dt="2020-10-19T02:41:23.613" v="15037" actId="1076"/>
          <ac:spMkLst>
            <pc:docMk/>
            <pc:sldMk cId="3299721114" sldId="1404"/>
            <ac:spMk id="14" creationId="{61BEF058-3B5E-4BBD-87DF-64B54325593A}"/>
          </ac:spMkLst>
        </pc:spChg>
        <pc:spChg chg="mod ord">
          <ac:chgData name="Berry, Melody" userId="31bd6066-c510-4faa-ad29-e552a3d0ff26" providerId="ADAL" clId="{F517373F-4795-4BBA-9150-E8D87A983DE0}" dt="2020-10-19T02:36:24.557" v="14571" actId="20577"/>
          <ac:spMkLst>
            <pc:docMk/>
            <pc:sldMk cId="3299721114" sldId="1404"/>
            <ac:spMk id="16" creationId="{AD1506CB-E695-4CB6-9A71-F72F8EDD77B9}"/>
          </ac:spMkLst>
        </pc:spChg>
        <pc:spChg chg="add mod">
          <ac:chgData name="Berry, Melody" userId="31bd6066-c510-4faa-ad29-e552a3d0ff26" providerId="ADAL" clId="{F517373F-4795-4BBA-9150-E8D87A983DE0}" dt="2020-10-19T02:41:33.329" v="15040" actId="14100"/>
          <ac:spMkLst>
            <pc:docMk/>
            <pc:sldMk cId="3299721114" sldId="1404"/>
            <ac:spMk id="21" creationId="{90911901-FFEE-4D52-92C3-BA3016CB63EF}"/>
          </ac:spMkLst>
        </pc:spChg>
        <pc:spChg chg="add mod">
          <ac:chgData name="Berry, Melody" userId="31bd6066-c510-4faa-ad29-e552a3d0ff26" providerId="ADAL" clId="{F517373F-4795-4BBA-9150-E8D87A983DE0}" dt="2020-10-19T02:48:59.647" v="15376" actId="20577"/>
          <ac:spMkLst>
            <pc:docMk/>
            <pc:sldMk cId="3299721114" sldId="1404"/>
            <ac:spMk id="22" creationId="{5BF4D09A-F3BA-4527-B275-7DD91282A6DA}"/>
          </ac:spMkLst>
        </pc:spChg>
        <pc:spChg chg="add mod">
          <ac:chgData name="Berry, Melody" userId="31bd6066-c510-4faa-ad29-e552a3d0ff26" providerId="ADAL" clId="{F517373F-4795-4BBA-9150-E8D87A983DE0}" dt="2020-10-19T02:49:04.041" v="15377" actId="20577"/>
          <ac:spMkLst>
            <pc:docMk/>
            <pc:sldMk cId="3299721114" sldId="1404"/>
            <ac:spMk id="23" creationId="{D92B4833-13BC-48EF-977D-C6C834414EF9}"/>
          </ac:spMkLst>
        </pc:spChg>
        <pc:spChg chg="add mod">
          <ac:chgData name="Berry, Melody" userId="31bd6066-c510-4faa-ad29-e552a3d0ff26" providerId="ADAL" clId="{F517373F-4795-4BBA-9150-E8D87A983DE0}" dt="2020-10-19T02:48:45.592" v="15371" actId="14100"/>
          <ac:spMkLst>
            <pc:docMk/>
            <pc:sldMk cId="3299721114" sldId="1404"/>
            <ac:spMk id="24" creationId="{3FB6F169-EAEE-4206-A81F-CA8C3D0F0410}"/>
          </ac:spMkLst>
        </pc:spChg>
        <pc:spChg chg="add mod">
          <ac:chgData name="Berry, Melody" userId="31bd6066-c510-4faa-ad29-e552a3d0ff26" providerId="ADAL" clId="{F517373F-4795-4BBA-9150-E8D87A983DE0}" dt="2020-10-25T21:41:14.120" v="24476" actId="1076"/>
          <ac:spMkLst>
            <pc:docMk/>
            <pc:sldMk cId="3299721114" sldId="1404"/>
            <ac:spMk id="25" creationId="{0FCE1044-950B-4E03-AC58-95C6C8A9C5B5}"/>
          </ac:spMkLst>
        </pc:spChg>
        <pc:picChg chg="del">
          <ac:chgData name="Berry, Melody" userId="31bd6066-c510-4faa-ad29-e552a3d0ff26" providerId="ADAL" clId="{F517373F-4795-4BBA-9150-E8D87A983DE0}" dt="2020-10-19T02:34:31.102" v="14551" actId="478"/>
          <ac:picMkLst>
            <pc:docMk/>
            <pc:sldMk cId="3299721114" sldId="1404"/>
            <ac:picMk id="8" creationId="{FAE5CF74-CA45-4FE9-A337-CA35E98A8C51}"/>
          </ac:picMkLst>
        </pc:picChg>
        <pc:picChg chg="add mod modCrop">
          <ac:chgData name="Berry, Melody" userId="31bd6066-c510-4faa-ad29-e552a3d0ff26" providerId="ADAL" clId="{F517373F-4795-4BBA-9150-E8D87A983DE0}" dt="2020-10-25T00:48:43.976" v="23431" actId="1440"/>
          <ac:picMkLst>
            <pc:docMk/>
            <pc:sldMk cId="3299721114" sldId="1404"/>
            <ac:picMk id="15" creationId="{CF070EAD-DFD2-4C39-8E78-CAD5E8E992F1}"/>
          </ac:picMkLst>
        </pc:picChg>
        <pc:picChg chg="add mod">
          <ac:chgData name="Berry, Melody" userId="31bd6066-c510-4faa-ad29-e552a3d0ff26" providerId="ADAL" clId="{F517373F-4795-4BBA-9150-E8D87A983DE0}" dt="2020-10-25T21:25:32.104" v="24423" actId="1076"/>
          <ac:picMkLst>
            <pc:docMk/>
            <pc:sldMk cId="3299721114" sldId="1404"/>
            <ac:picMk id="17" creationId="{BBEE08DC-51B9-4BE4-8FE1-B0F9190868B2}"/>
          </ac:picMkLst>
        </pc:picChg>
        <pc:cxnChg chg="mod ord">
          <ac:chgData name="Berry, Melody" userId="31bd6066-c510-4faa-ad29-e552a3d0ff26" providerId="ADAL" clId="{F517373F-4795-4BBA-9150-E8D87A983DE0}" dt="2020-10-27T02:48:21.344" v="24554" actId="1076"/>
          <ac:cxnSpMkLst>
            <pc:docMk/>
            <pc:sldMk cId="3299721114" sldId="1404"/>
            <ac:cxnSpMk id="11" creationId="{0BECCD40-759E-4935-AA24-A5D5EB7053BB}"/>
          </ac:cxnSpMkLst>
        </pc:cxnChg>
        <pc:cxnChg chg="del mod ord">
          <ac:chgData name="Berry, Melody" userId="31bd6066-c510-4faa-ad29-e552a3d0ff26" providerId="ADAL" clId="{F517373F-4795-4BBA-9150-E8D87A983DE0}" dt="2020-10-19T02:41:37.492" v="15042" actId="478"/>
          <ac:cxnSpMkLst>
            <pc:docMk/>
            <pc:sldMk cId="3299721114" sldId="1404"/>
            <ac:cxnSpMk id="12" creationId="{ED0C30D7-DBFA-4B3C-B8C6-11ACC0B7765D}"/>
          </ac:cxnSpMkLst>
        </pc:cxnChg>
      </pc:sldChg>
      <pc:sldChg chg="addSp delSp modSp add modTransition delDesignElem">
        <pc:chgData name="Berry, Melody" userId="31bd6066-c510-4faa-ad29-e552a3d0ff26" providerId="ADAL" clId="{F517373F-4795-4BBA-9150-E8D87A983DE0}" dt="2020-10-26T01:24:21.866" v="24537" actId="1076"/>
        <pc:sldMkLst>
          <pc:docMk/>
          <pc:sldMk cId="3591804805" sldId="1405"/>
        </pc:sldMkLst>
        <pc:spChg chg="mod">
          <ac:chgData name="Berry, Melody" userId="31bd6066-c510-4faa-ad29-e552a3d0ff26" providerId="ADAL" clId="{F517373F-4795-4BBA-9150-E8D87A983DE0}" dt="2020-10-20T02:38:16.295" v="16990"/>
          <ac:spMkLst>
            <pc:docMk/>
            <pc:sldMk cId="3591804805" sldId="1405"/>
            <ac:spMk id="2" creationId="{85D3AF01-6970-4636-86BF-52A545E0D309}"/>
          </ac:spMkLst>
        </pc:spChg>
        <pc:spChg chg="mod ord">
          <ac:chgData name="Berry, Melody" userId="31bd6066-c510-4faa-ad29-e552a3d0ff26" providerId="ADAL" clId="{F517373F-4795-4BBA-9150-E8D87A983DE0}" dt="2020-10-19T03:11:43.366" v="15426" actId="1076"/>
          <ac:spMkLst>
            <pc:docMk/>
            <pc:sldMk cId="3591804805" sldId="1405"/>
            <ac:spMk id="6" creationId="{97227AF7-B8AB-478A-99EF-336293DA03CA}"/>
          </ac:spMkLst>
        </pc:spChg>
        <pc:spChg chg="mod">
          <ac:chgData name="Berry, Melody" userId="31bd6066-c510-4faa-ad29-e552a3d0ff26" providerId="ADAL" clId="{F517373F-4795-4BBA-9150-E8D87A983DE0}" dt="2020-10-25T20:01:05.216" v="24263" actId="14100"/>
          <ac:spMkLst>
            <pc:docMk/>
            <pc:sldMk cId="3591804805" sldId="1405"/>
            <ac:spMk id="7" creationId="{BE0933EF-1D3E-473A-9393-5A447AC71776}"/>
          </ac:spMkLst>
        </pc:spChg>
        <pc:spChg chg="del">
          <ac:chgData name="Berry, Melody" userId="31bd6066-c510-4faa-ad29-e552a3d0ff26" providerId="ADAL" clId="{F517373F-4795-4BBA-9150-E8D87A983DE0}" dt="2020-10-19T03:08:04.804" v="15396" actId="478"/>
          <ac:spMkLst>
            <pc:docMk/>
            <pc:sldMk cId="3591804805" sldId="1405"/>
            <ac:spMk id="10" creationId="{4E00A7DE-1D2F-4B26-B15A-751FF1192FBB}"/>
          </ac:spMkLst>
        </pc:spChg>
        <pc:spChg chg="add del">
          <ac:chgData name="Berry, Melody" userId="31bd6066-c510-4faa-ad29-e552a3d0ff26" providerId="ADAL" clId="{F517373F-4795-4BBA-9150-E8D87A983DE0}" dt="2020-10-20T02:38:16.295" v="16990"/>
          <ac:spMkLst>
            <pc:docMk/>
            <pc:sldMk cId="3591804805" sldId="1405"/>
            <ac:spMk id="13" creationId="{EBF87945-A001-489F-9D9B-7D9435F0B9CA}"/>
          </ac:spMkLst>
        </pc:spChg>
        <pc:spChg chg="del">
          <ac:chgData name="Berry, Melody" userId="31bd6066-c510-4faa-ad29-e552a3d0ff26" providerId="ADAL" clId="{F517373F-4795-4BBA-9150-E8D87A983DE0}" dt="2020-10-19T03:08:06.107" v="15397" actId="478"/>
          <ac:spMkLst>
            <pc:docMk/>
            <pc:sldMk cId="3591804805" sldId="1405"/>
            <ac:spMk id="14" creationId="{61BEF058-3B5E-4BBD-87DF-64B54325593A}"/>
          </ac:spMkLst>
        </pc:spChg>
        <pc:spChg chg="mod ord">
          <ac:chgData name="Berry, Melody" userId="31bd6066-c510-4faa-ad29-e552a3d0ff26" providerId="ADAL" clId="{F517373F-4795-4BBA-9150-E8D87A983DE0}" dt="2020-10-19T03:11:43.366" v="15426" actId="1076"/>
          <ac:spMkLst>
            <pc:docMk/>
            <pc:sldMk cId="3591804805" sldId="1405"/>
            <ac:spMk id="16" creationId="{AD1506CB-E695-4CB6-9A71-F72F8EDD77B9}"/>
          </ac:spMkLst>
        </pc:spChg>
        <pc:spChg chg="add mod ord">
          <ac:chgData name="Berry, Melody" userId="31bd6066-c510-4faa-ad29-e552a3d0ff26" providerId="ADAL" clId="{F517373F-4795-4BBA-9150-E8D87A983DE0}" dt="2020-10-25T20:00:54.792" v="24261" actId="14100"/>
          <ac:spMkLst>
            <pc:docMk/>
            <pc:sldMk cId="3591804805" sldId="1405"/>
            <ac:spMk id="20" creationId="{8825CE5E-323B-4FBC-99F7-90FF1394630D}"/>
          </ac:spMkLst>
        </pc:spChg>
        <pc:spChg chg="del">
          <ac:chgData name="Berry, Melody" userId="31bd6066-c510-4faa-ad29-e552a3d0ff26" providerId="ADAL" clId="{F517373F-4795-4BBA-9150-E8D87A983DE0}" dt="2020-10-19T03:08:07.168" v="15398" actId="478"/>
          <ac:spMkLst>
            <pc:docMk/>
            <pc:sldMk cId="3591804805" sldId="1405"/>
            <ac:spMk id="21" creationId="{90911901-FFEE-4D52-92C3-BA3016CB63EF}"/>
          </ac:spMkLst>
        </pc:spChg>
        <pc:spChg chg="add mod">
          <ac:chgData name="Berry, Melody" userId="31bd6066-c510-4faa-ad29-e552a3d0ff26" providerId="ADAL" clId="{F517373F-4795-4BBA-9150-E8D87A983DE0}" dt="2020-10-26T01:24:21.866" v="24537" actId="1076"/>
          <ac:spMkLst>
            <pc:docMk/>
            <pc:sldMk cId="3591804805" sldId="1405"/>
            <ac:spMk id="21" creationId="{CFE9AC10-6FD7-44EA-8F28-55D2DD2E6C8A}"/>
          </ac:spMkLst>
        </pc:spChg>
        <pc:spChg chg="del">
          <ac:chgData name="Berry, Melody" userId="31bd6066-c510-4faa-ad29-e552a3d0ff26" providerId="ADAL" clId="{F517373F-4795-4BBA-9150-E8D87A983DE0}" dt="2020-10-19T03:08:08.264" v="15399" actId="478"/>
          <ac:spMkLst>
            <pc:docMk/>
            <pc:sldMk cId="3591804805" sldId="1405"/>
            <ac:spMk id="22" creationId="{5BF4D09A-F3BA-4527-B275-7DD91282A6DA}"/>
          </ac:spMkLst>
        </pc:spChg>
        <pc:spChg chg="del">
          <ac:chgData name="Berry, Melody" userId="31bd6066-c510-4faa-ad29-e552a3d0ff26" providerId="ADAL" clId="{F517373F-4795-4BBA-9150-E8D87A983DE0}" dt="2020-10-19T03:08:09.692" v="15400" actId="478"/>
          <ac:spMkLst>
            <pc:docMk/>
            <pc:sldMk cId="3591804805" sldId="1405"/>
            <ac:spMk id="23" creationId="{D92B4833-13BC-48EF-977D-C6C834414EF9}"/>
          </ac:spMkLst>
        </pc:spChg>
        <pc:spChg chg="add mod ord">
          <ac:chgData name="Berry, Melody" userId="31bd6066-c510-4faa-ad29-e552a3d0ff26" providerId="ADAL" clId="{F517373F-4795-4BBA-9150-E8D87A983DE0}" dt="2020-10-25T20:00:51.078" v="24260" actId="1076"/>
          <ac:spMkLst>
            <pc:docMk/>
            <pc:sldMk cId="3591804805" sldId="1405"/>
            <ac:spMk id="24" creationId="{472664B0-8ABB-44BD-9E68-9A6793CEA5F3}"/>
          </ac:spMkLst>
        </pc:spChg>
        <pc:spChg chg="add mod ord">
          <ac:chgData name="Berry, Melody" userId="31bd6066-c510-4faa-ad29-e552a3d0ff26" providerId="ADAL" clId="{F517373F-4795-4BBA-9150-E8D87A983DE0}" dt="2020-10-26T01:24:04.755" v="24534" actId="14100"/>
          <ac:spMkLst>
            <pc:docMk/>
            <pc:sldMk cId="3591804805" sldId="1405"/>
            <ac:spMk id="25" creationId="{728CF72A-6CB6-4796-ADFF-8ADFB19F6420}"/>
          </ac:spMkLst>
        </pc:spChg>
        <pc:spChg chg="add mod ord">
          <ac:chgData name="Berry, Melody" userId="31bd6066-c510-4faa-ad29-e552a3d0ff26" providerId="ADAL" clId="{F517373F-4795-4BBA-9150-E8D87A983DE0}" dt="2020-10-25T20:00:44.880" v="24259" actId="1076"/>
          <ac:spMkLst>
            <pc:docMk/>
            <pc:sldMk cId="3591804805" sldId="1405"/>
            <ac:spMk id="26" creationId="{0BFEDA92-7767-491C-B99C-57D54BB7F1BD}"/>
          </ac:spMkLst>
        </pc:spChg>
        <pc:spChg chg="add mod ord">
          <ac:chgData name="Berry, Melody" userId="31bd6066-c510-4faa-ad29-e552a3d0ff26" providerId="ADAL" clId="{F517373F-4795-4BBA-9150-E8D87A983DE0}" dt="2020-10-25T20:00:44.880" v="24259" actId="1076"/>
          <ac:spMkLst>
            <pc:docMk/>
            <pc:sldMk cId="3591804805" sldId="1405"/>
            <ac:spMk id="27" creationId="{1DDFDFFE-1E45-459D-BE5D-00500B47DEA5}"/>
          </ac:spMkLst>
        </pc:spChg>
        <pc:spChg chg="add mod ord">
          <ac:chgData name="Berry, Melody" userId="31bd6066-c510-4faa-ad29-e552a3d0ff26" providerId="ADAL" clId="{F517373F-4795-4BBA-9150-E8D87A983DE0}" dt="2020-10-25T20:00:44.880" v="24259" actId="1076"/>
          <ac:spMkLst>
            <pc:docMk/>
            <pc:sldMk cId="3591804805" sldId="1405"/>
            <ac:spMk id="28" creationId="{8A39BF65-D4E7-4E46-8111-CD931260C1BA}"/>
          </ac:spMkLst>
        </pc:spChg>
        <pc:spChg chg="add mod ord">
          <ac:chgData name="Berry, Melody" userId="31bd6066-c510-4faa-ad29-e552a3d0ff26" providerId="ADAL" clId="{F517373F-4795-4BBA-9150-E8D87A983DE0}" dt="2020-10-25T20:00:44.880" v="24259" actId="1076"/>
          <ac:spMkLst>
            <pc:docMk/>
            <pc:sldMk cId="3591804805" sldId="1405"/>
            <ac:spMk id="29" creationId="{B94560D3-B208-4BA4-9830-44A90B9BA5ED}"/>
          </ac:spMkLst>
        </pc:spChg>
        <pc:spChg chg="add mod ord">
          <ac:chgData name="Berry, Melody" userId="31bd6066-c510-4faa-ad29-e552a3d0ff26" providerId="ADAL" clId="{F517373F-4795-4BBA-9150-E8D87A983DE0}" dt="2020-10-25T20:00:44.880" v="24259" actId="1076"/>
          <ac:spMkLst>
            <pc:docMk/>
            <pc:sldMk cId="3591804805" sldId="1405"/>
            <ac:spMk id="30" creationId="{75804F12-ADDA-4079-B3F5-17ADC4BDF3B2}"/>
          </ac:spMkLst>
        </pc:spChg>
        <pc:picChg chg="add mod modCrop">
          <ac:chgData name="Berry, Melody" userId="31bd6066-c510-4faa-ad29-e552a3d0ff26" providerId="ADAL" clId="{F517373F-4795-4BBA-9150-E8D87A983DE0}" dt="2020-10-25T20:00:32.280" v="24257" actId="1076"/>
          <ac:picMkLst>
            <pc:docMk/>
            <pc:sldMk cId="3591804805" sldId="1405"/>
            <ac:picMk id="3" creationId="{F7A88AC5-5A3F-466B-AAF2-7ACDD841A744}"/>
          </ac:picMkLst>
        </pc:picChg>
        <pc:picChg chg="del">
          <ac:chgData name="Berry, Melody" userId="31bd6066-c510-4faa-ad29-e552a3d0ff26" providerId="ADAL" clId="{F517373F-4795-4BBA-9150-E8D87A983DE0}" dt="2020-10-19T03:07:49.789" v="15393" actId="478"/>
          <ac:picMkLst>
            <pc:docMk/>
            <pc:sldMk cId="3591804805" sldId="1405"/>
            <ac:picMk id="15" creationId="{CF070EAD-DFD2-4C39-8E78-CAD5E8E992F1}"/>
          </ac:picMkLst>
        </pc:picChg>
        <pc:picChg chg="add mod modCrop">
          <ac:chgData name="Berry, Melody" userId="31bd6066-c510-4faa-ad29-e552a3d0ff26" providerId="ADAL" clId="{F517373F-4795-4BBA-9150-E8D87A983DE0}" dt="2020-10-25T00:49:22.278" v="23436" actId="1440"/>
          <ac:picMkLst>
            <pc:docMk/>
            <pc:sldMk cId="3591804805" sldId="1405"/>
            <ac:picMk id="17" creationId="{082CA769-90EA-47A9-8C07-0E2A969E2287}"/>
          </ac:picMkLst>
        </pc:picChg>
        <pc:picChg chg="add del mod modCrop">
          <ac:chgData name="Berry, Melody" userId="31bd6066-c510-4faa-ad29-e552a3d0ff26" providerId="ADAL" clId="{F517373F-4795-4BBA-9150-E8D87A983DE0}" dt="2020-10-25T20:00:02.846" v="24250" actId="478"/>
          <ac:picMkLst>
            <pc:docMk/>
            <pc:sldMk cId="3591804805" sldId="1405"/>
            <ac:picMk id="18" creationId="{048D9D12-96A5-4B31-88C9-6588B92ABC9E}"/>
          </ac:picMkLst>
        </pc:picChg>
        <pc:picChg chg="add mod">
          <ac:chgData name="Berry, Melody" userId="31bd6066-c510-4faa-ad29-e552a3d0ff26" providerId="ADAL" clId="{F517373F-4795-4BBA-9150-E8D87A983DE0}" dt="2020-10-25T21:26:17.512" v="24428" actId="14100"/>
          <ac:picMkLst>
            <pc:docMk/>
            <pc:sldMk cId="3591804805" sldId="1405"/>
            <ac:picMk id="18" creationId="{29DDC2C3-8180-4462-B22A-44B8A9961DAC}"/>
          </ac:picMkLst>
        </pc:picChg>
        <pc:picChg chg="add mod ord modCrop">
          <ac:chgData name="Berry, Melody" userId="31bd6066-c510-4faa-ad29-e552a3d0ff26" providerId="ADAL" clId="{F517373F-4795-4BBA-9150-E8D87A983DE0}" dt="2020-10-25T20:00:44.880" v="24259" actId="1076"/>
          <ac:picMkLst>
            <pc:docMk/>
            <pc:sldMk cId="3591804805" sldId="1405"/>
            <ac:picMk id="19" creationId="{BB2E78DE-0B32-42F2-AE6B-C33D051BCD74}"/>
          </ac:picMkLst>
        </pc:picChg>
        <pc:cxnChg chg="del mod">
          <ac:chgData name="Berry, Melody" userId="31bd6066-c510-4faa-ad29-e552a3d0ff26" providerId="ADAL" clId="{F517373F-4795-4BBA-9150-E8D87A983DE0}" dt="2020-10-19T03:47:13.459" v="16640" actId="478"/>
          <ac:cxnSpMkLst>
            <pc:docMk/>
            <pc:sldMk cId="3591804805" sldId="1405"/>
            <ac:cxnSpMk id="11" creationId="{0BECCD40-759E-4935-AA24-A5D5EB7053BB}"/>
          </ac:cxnSpMkLst>
        </pc:cxnChg>
      </pc:sldChg>
      <pc:sldChg chg="addSp delSp modSp add ord modTransition">
        <pc:chgData name="Berry, Melody" userId="31bd6066-c510-4faa-ad29-e552a3d0ff26" providerId="ADAL" clId="{F517373F-4795-4BBA-9150-E8D87A983DE0}" dt="2020-10-25T21:25:58.069" v="24424" actId="732"/>
        <pc:sldMkLst>
          <pc:docMk/>
          <pc:sldMk cId="2428791953" sldId="1406"/>
        </pc:sldMkLst>
        <pc:spChg chg="mod">
          <ac:chgData name="Berry, Melody" userId="31bd6066-c510-4faa-ad29-e552a3d0ff26" providerId="ADAL" clId="{F517373F-4795-4BBA-9150-E8D87A983DE0}" dt="2020-10-21T23:29:21.730" v="20900" actId="20577"/>
          <ac:spMkLst>
            <pc:docMk/>
            <pc:sldMk cId="2428791953" sldId="1406"/>
            <ac:spMk id="2" creationId="{D867BEDA-345A-4280-81B3-22619785CF20}"/>
          </ac:spMkLst>
        </pc:spChg>
        <pc:spChg chg="add mod">
          <ac:chgData name="Berry, Melody" userId="31bd6066-c510-4faa-ad29-e552a3d0ff26" providerId="ADAL" clId="{F517373F-4795-4BBA-9150-E8D87A983DE0}" dt="2020-10-19T03:32:38.045" v="16002" actId="1076"/>
          <ac:spMkLst>
            <pc:docMk/>
            <pc:sldMk cId="2428791953" sldId="1406"/>
            <ac:spMk id="7" creationId="{F403D8B0-44F7-4477-A39A-C948F32C1852}"/>
          </ac:spMkLst>
        </pc:spChg>
        <pc:spChg chg="add mod ord">
          <ac:chgData name="Berry, Melody" userId="31bd6066-c510-4faa-ad29-e552a3d0ff26" providerId="ADAL" clId="{F517373F-4795-4BBA-9150-E8D87A983DE0}" dt="2020-10-19T03:40:50.869" v="16198" actId="166"/>
          <ac:spMkLst>
            <pc:docMk/>
            <pc:sldMk cId="2428791953" sldId="1406"/>
            <ac:spMk id="8" creationId="{186B3A6C-8007-43D8-8A5F-1B72C56611ED}"/>
          </ac:spMkLst>
        </pc:spChg>
        <pc:spChg chg="add del mod">
          <ac:chgData name="Berry, Melody" userId="31bd6066-c510-4faa-ad29-e552a3d0ff26" providerId="ADAL" clId="{F517373F-4795-4BBA-9150-E8D87A983DE0}" dt="2020-10-19T03:40:40.653" v="16195" actId="478"/>
          <ac:spMkLst>
            <pc:docMk/>
            <pc:sldMk cId="2428791953" sldId="1406"/>
            <ac:spMk id="11" creationId="{98D14479-4EAE-4DD0-A7C1-C0FEAD934655}"/>
          </ac:spMkLst>
        </pc:spChg>
        <pc:spChg chg="add mod">
          <ac:chgData name="Berry, Melody" userId="31bd6066-c510-4faa-ad29-e552a3d0ff26" providerId="ADAL" clId="{F517373F-4795-4BBA-9150-E8D87A983DE0}" dt="2020-10-19T03:44:24.576" v="16501" actId="20577"/>
          <ac:spMkLst>
            <pc:docMk/>
            <pc:sldMk cId="2428791953" sldId="1406"/>
            <ac:spMk id="12" creationId="{D00358E8-9E3C-4108-B066-F8DCFDA80056}"/>
          </ac:spMkLst>
        </pc:spChg>
        <pc:spChg chg="add mod">
          <ac:chgData name="Berry, Melody" userId="31bd6066-c510-4faa-ad29-e552a3d0ff26" providerId="ADAL" clId="{F517373F-4795-4BBA-9150-E8D87A983DE0}" dt="2020-10-21T23:23:09.105" v="20782" actId="1076"/>
          <ac:spMkLst>
            <pc:docMk/>
            <pc:sldMk cId="2428791953" sldId="1406"/>
            <ac:spMk id="13" creationId="{D7F64706-FAEB-442F-B8F0-F9B9F2C11B90}"/>
          </ac:spMkLst>
        </pc:spChg>
        <pc:spChg chg="mod">
          <ac:chgData name="Berry, Melody" userId="31bd6066-c510-4faa-ad29-e552a3d0ff26" providerId="ADAL" clId="{F517373F-4795-4BBA-9150-E8D87A983DE0}" dt="2020-10-21T23:31:05.400" v="21074" actId="14100"/>
          <ac:spMkLst>
            <pc:docMk/>
            <pc:sldMk cId="2428791953" sldId="1406"/>
            <ac:spMk id="15" creationId="{B3D38CBC-3248-46CA-90D9-7C945A9A9003}"/>
          </ac:spMkLst>
        </pc:spChg>
        <pc:spChg chg="add mod">
          <ac:chgData name="Berry, Melody" userId="31bd6066-c510-4faa-ad29-e552a3d0ff26" providerId="ADAL" clId="{F517373F-4795-4BBA-9150-E8D87A983DE0}" dt="2020-10-21T23:29:43.478" v="20904" actId="14100"/>
          <ac:spMkLst>
            <pc:docMk/>
            <pc:sldMk cId="2428791953" sldId="1406"/>
            <ac:spMk id="17" creationId="{8F502DDD-2C34-4C12-AAA7-1E4EEBBF97D1}"/>
          </ac:spMkLst>
        </pc:spChg>
        <pc:spChg chg="add mod">
          <ac:chgData name="Berry, Melody" userId="31bd6066-c510-4faa-ad29-e552a3d0ff26" providerId="ADAL" clId="{F517373F-4795-4BBA-9150-E8D87A983DE0}" dt="2020-10-21T23:30:10.603" v="20983" actId="20577"/>
          <ac:spMkLst>
            <pc:docMk/>
            <pc:sldMk cId="2428791953" sldId="1406"/>
            <ac:spMk id="18" creationId="{8DA5D88B-ECBA-4C24-8626-8C843F3A8CB5}"/>
          </ac:spMkLst>
        </pc:spChg>
        <pc:picChg chg="add del mod">
          <ac:chgData name="Berry, Melody" userId="31bd6066-c510-4faa-ad29-e552a3d0ff26" providerId="ADAL" clId="{F517373F-4795-4BBA-9150-E8D87A983DE0}" dt="2020-10-21T23:22:11.027" v="20769" actId="478"/>
          <ac:picMkLst>
            <pc:docMk/>
            <pc:sldMk cId="2428791953" sldId="1406"/>
            <ac:picMk id="3" creationId="{422BFFC1-2FE9-45E9-B597-609B8FDB66BC}"/>
          </ac:picMkLst>
        </pc:picChg>
        <pc:picChg chg="add mod ord">
          <ac:chgData name="Berry, Melody" userId="31bd6066-c510-4faa-ad29-e552a3d0ff26" providerId="ADAL" clId="{F517373F-4795-4BBA-9150-E8D87A983DE0}" dt="2020-10-25T00:48:55.457" v="23432" actId="1440"/>
          <ac:picMkLst>
            <pc:docMk/>
            <pc:sldMk cId="2428791953" sldId="1406"/>
            <ac:picMk id="6" creationId="{5373E46F-318C-4F0E-8ADE-FE420BBDE919}"/>
          </ac:picMkLst>
        </pc:picChg>
        <pc:picChg chg="del mod">
          <ac:chgData name="Berry, Melody" userId="31bd6066-c510-4faa-ad29-e552a3d0ff26" providerId="ADAL" clId="{F517373F-4795-4BBA-9150-E8D87A983DE0}" dt="2020-10-19T03:32:17.615" v="15999" actId="478"/>
          <ac:picMkLst>
            <pc:docMk/>
            <pc:sldMk cId="2428791953" sldId="1406"/>
            <ac:picMk id="10" creationId="{B9958374-C08B-4EBE-A787-D07FCBCBE41B}"/>
          </ac:picMkLst>
        </pc:picChg>
        <pc:picChg chg="add mod modCrop">
          <ac:chgData name="Berry, Melody" userId="31bd6066-c510-4faa-ad29-e552a3d0ff26" providerId="ADAL" clId="{F517373F-4795-4BBA-9150-E8D87A983DE0}" dt="2020-10-25T21:25:58.069" v="24424" actId="732"/>
          <ac:picMkLst>
            <pc:docMk/>
            <pc:sldMk cId="2428791953" sldId="1406"/>
            <ac:picMk id="16" creationId="{1C5DF553-2625-4105-BEE5-95F6CD9F2659}"/>
          </ac:picMkLst>
        </pc:picChg>
        <pc:picChg chg="add mod">
          <ac:chgData name="Berry, Melody" userId="31bd6066-c510-4faa-ad29-e552a3d0ff26" providerId="ADAL" clId="{F517373F-4795-4BBA-9150-E8D87A983DE0}" dt="2020-10-25T00:48:59.165" v="23433" actId="1440"/>
          <ac:picMkLst>
            <pc:docMk/>
            <pc:sldMk cId="2428791953" sldId="1406"/>
            <ac:picMk id="1026" creationId="{92584327-2EEA-4A3D-BEA4-F72E514CE0E6}"/>
          </ac:picMkLst>
        </pc:picChg>
        <pc:cxnChg chg="add mod">
          <ac:chgData name="Berry, Melody" userId="31bd6066-c510-4faa-ad29-e552a3d0ff26" providerId="ADAL" clId="{F517373F-4795-4BBA-9150-E8D87A983DE0}" dt="2020-10-21T23:23:17.357" v="20784" actId="14100"/>
          <ac:cxnSpMkLst>
            <pc:docMk/>
            <pc:sldMk cId="2428791953" sldId="1406"/>
            <ac:cxnSpMk id="14" creationId="{C0A47971-08E9-47CE-917C-B870426B91AE}"/>
          </ac:cxnSpMkLst>
        </pc:cxnChg>
        <pc:cxnChg chg="add del mod">
          <ac:chgData name="Berry, Melody" userId="31bd6066-c510-4faa-ad29-e552a3d0ff26" providerId="ADAL" clId="{F517373F-4795-4BBA-9150-E8D87A983DE0}" dt="2020-10-21T23:22:58.765" v="20781" actId="478"/>
          <ac:cxnSpMkLst>
            <pc:docMk/>
            <pc:sldMk cId="2428791953" sldId="1406"/>
            <ac:cxnSpMk id="16" creationId="{42BB8C98-9E90-4788-B43F-7D409DBE9AF5}"/>
          </ac:cxnSpMkLst>
        </pc:cxnChg>
      </pc:sldChg>
      <pc:sldChg chg="addSp delSp modSp modTransition delDesignElem">
        <pc:chgData name="Berry, Melody" userId="31bd6066-c510-4faa-ad29-e552a3d0ff26" providerId="ADAL" clId="{F517373F-4795-4BBA-9150-E8D87A983DE0}" dt="2020-10-26T03:21:32.314" v="24548"/>
        <pc:sldMkLst>
          <pc:docMk/>
          <pc:sldMk cId="3734847412" sldId="1407"/>
        </pc:sldMkLst>
        <pc:spChg chg="mod">
          <ac:chgData name="Berry, Melody" userId="31bd6066-c510-4faa-ad29-e552a3d0ff26" providerId="ADAL" clId="{F517373F-4795-4BBA-9150-E8D87A983DE0}" dt="2020-10-20T02:38:16.295" v="16990"/>
          <ac:spMkLst>
            <pc:docMk/>
            <pc:sldMk cId="3734847412" sldId="1407"/>
            <ac:spMk id="2" creationId="{85D3AF01-6970-4636-86BF-52A545E0D309}"/>
          </ac:spMkLst>
        </pc:spChg>
        <pc:spChg chg="del">
          <ac:chgData name="Berry, Melody" userId="31bd6066-c510-4faa-ad29-e552a3d0ff26" providerId="ADAL" clId="{F517373F-4795-4BBA-9150-E8D87A983DE0}" dt="2020-10-19T03:51:29.974" v="16829" actId="478"/>
          <ac:spMkLst>
            <pc:docMk/>
            <pc:sldMk cId="3734847412" sldId="1407"/>
            <ac:spMk id="6" creationId="{97227AF7-B8AB-478A-99EF-336293DA03CA}"/>
          </ac:spMkLst>
        </pc:spChg>
        <pc:spChg chg="del mod">
          <ac:chgData name="Berry, Melody" userId="31bd6066-c510-4faa-ad29-e552a3d0ff26" providerId="ADAL" clId="{F517373F-4795-4BBA-9150-E8D87A983DE0}" dt="2020-10-26T03:21:31.077" v="24547" actId="478"/>
          <ac:spMkLst>
            <pc:docMk/>
            <pc:sldMk cId="3734847412" sldId="1407"/>
            <ac:spMk id="7" creationId="{BE0933EF-1D3E-473A-9393-5A447AC71776}"/>
          </ac:spMkLst>
        </pc:spChg>
        <pc:spChg chg="add">
          <ac:chgData name="Berry, Melody" userId="31bd6066-c510-4faa-ad29-e552a3d0ff26" providerId="ADAL" clId="{F517373F-4795-4BBA-9150-E8D87A983DE0}" dt="2020-10-26T03:21:32.314" v="24548"/>
          <ac:spMkLst>
            <pc:docMk/>
            <pc:sldMk cId="3734847412" sldId="1407"/>
            <ac:spMk id="8" creationId="{6E292EEB-3243-4826-A655-E77BA7FDBD4E}"/>
          </ac:spMkLst>
        </pc:spChg>
        <pc:spChg chg="add del">
          <ac:chgData name="Berry, Melody" userId="31bd6066-c510-4faa-ad29-e552a3d0ff26" providerId="ADAL" clId="{F517373F-4795-4BBA-9150-E8D87A983DE0}" dt="2020-10-20T02:38:16.295" v="16990"/>
          <ac:spMkLst>
            <pc:docMk/>
            <pc:sldMk cId="3734847412" sldId="1407"/>
            <ac:spMk id="13" creationId="{EBF87945-A001-489F-9D9B-7D9435F0B9CA}"/>
          </ac:spMkLst>
        </pc:spChg>
        <pc:spChg chg="mod ord">
          <ac:chgData name="Berry, Melody" userId="31bd6066-c510-4faa-ad29-e552a3d0ff26" providerId="ADAL" clId="{F517373F-4795-4BBA-9150-E8D87A983DE0}" dt="2020-10-19T03:53:01.053" v="16853" actId="1076"/>
          <ac:spMkLst>
            <pc:docMk/>
            <pc:sldMk cId="3734847412" sldId="1407"/>
            <ac:spMk id="16" creationId="{AD1506CB-E695-4CB6-9A71-F72F8EDD77B9}"/>
          </ac:spMkLst>
        </pc:spChg>
        <pc:spChg chg="del">
          <ac:chgData name="Berry, Melody" userId="31bd6066-c510-4faa-ad29-e552a3d0ff26" providerId="ADAL" clId="{F517373F-4795-4BBA-9150-E8D87A983DE0}" dt="2020-10-19T03:51:42.340" v="16833" actId="478"/>
          <ac:spMkLst>
            <pc:docMk/>
            <pc:sldMk cId="3734847412" sldId="1407"/>
            <ac:spMk id="20" creationId="{8825CE5E-323B-4FBC-99F7-90FF1394630D}"/>
          </ac:spMkLst>
        </pc:spChg>
        <pc:spChg chg="del">
          <ac:chgData name="Berry, Melody" userId="31bd6066-c510-4faa-ad29-e552a3d0ff26" providerId="ADAL" clId="{F517373F-4795-4BBA-9150-E8D87A983DE0}" dt="2020-10-19T03:51:43.776" v="16834" actId="478"/>
          <ac:spMkLst>
            <pc:docMk/>
            <pc:sldMk cId="3734847412" sldId="1407"/>
            <ac:spMk id="24" creationId="{472664B0-8ABB-44BD-9E68-9A6793CEA5F3}"/>
          </ac:spMkLst>
        </pc:spChg>
        <pc:spChg chg="del">
          <ac:chgData name="Berry, Melody" userId="31bd6066-c510-4faa-ad29-e552a3d0ff26" providerId="ADAL" clId="{F517373F-4795-4BBA-9150-E8D87A983DE0}" dt="2020-10-19T03:47:27.490" v="16642" actId="478"/>
          <ac:spMkLst>
            <pc:docMk/>
            <pc:sldMk cId="3734847412" sldId="1407"/>
            <ac:spMk id="25" creationId="{728CF72A-6CB6-4796-ADFF-8ADFB19F6420}"/>
          </ac:spMkLst>
        </pc:spChg>
        <pc:spChg chg="del">
          <ac:chgData name="Berry, Melody" userId="31bd6066-c510-4faa-ad29-e552a3d0ff26" providerId="ADAL" clId="{F517373F-4795-4BBA-9150-E8D87A983DE0}" dt="2020-10-19T03:47:27.490" v="16642" actId="478"/>
          <ac:spMkLst>
            <pc:docMk/>
            <pc:sldMk cId="3734847412" sldId="1407"/>
            <ac:spMk id="26" creationId="{0BFEDA92-7767-491C-B99C-57D54BB7F1BD}"/>
          </ac:spMkLst>
        </pc:spChg>
        <pc:spChg chg="del">
          <ac:chgData name="Berry, Melody" userId="31bd6066-c510-4faa-ad29-e552a3d0ff26" providerId="ADAL" clId="{F517373F-4795-4BBA-9150-E8D87A983DE0}" dt="2020-10-19T03:47:27.490" v="16642" actId="478"/>
          <ac:spMkLst>
            <pc:docMk/>
            <pc:sldMk cId="3734847412" sldId="1407"/>
            <ac:spMk id="27" creationId="{1DDFDFFE-1E45-459D-BE5D-00500B47DEA5}"/>
          </ac:spMkLst>
        </pc:spChg>
        <pc:spChg chg="del">
          <ac:chgData name="Berry, Melody" userId="31bd6066-c510-4faa-ad29-e552a3d0ff26" providerId="ADAL" clId="{F517373F-4795-4BBA-9150-E8D87A983DE0}" dt="2020-10-19T03:47:30.188" v="16645" actId="478"/>
          <ac:spMkLst>
            <pc:docMk/>
            <pc:sldMk cId="3734847412" sldId="1407"/>
            <ac:spMk id="28" creationId="{8A39BF65-D4E7-4E46-8111-CD931260C1BA}"/>
          </ac:spMkLst>
        </pc:spChg>
        <pc:spChg chg="del mod">
          <ac:chgData name="Berry, Melody" userId="31bd6066-c510-4faa-ad29-e552a3d0ff26" providerId="ADAL" clId="{F517373F-4795-4BBA-9150-E8D87A983DE0}" dt="2020-10-19T03:47:29.007" v="16644" actId="478"/>
          <ac:spMkLst>
            <pc:docMk/>
            <pc:sldMk cId="3734847412" sldId="1407"/>
            <ac:spMk id="29" creationId="{B94560D3-B208-4BA4-9830-44A90B9BA5ED}"/>
          </ac:spMkLst>
        </pc:spChg>
        <pc:spChg chg="del">
          <ac:chgData name="Berry, Melody" userId="31bd6066-c510-4faa-ad29-e552a3d0ff26" providerId="ADAL" clId="{F517373F-4795-4BBA-9150-E8D87A983DE0}" dt="2020-10-19T03:47:27.490" v="16642" actId="478"/>
          <ac:spMkLst>
            <pc:docMk/>
            <pc:sldMk cId="3734847412" sldId="1407"/>
            <ac:spMk id="30" creationId="{75804F12-ADDA-4079-B3F5-17ADC4BDF3B2}"/>
          </ac:spMkLst>
        </pc:spChg>
        <pc:picChg chg="add mod ord modCrop">
          <ac:chgData name="Berry, Melody" userId="31bd6066-c510-4faa-ad29-e552a3d0ff26" providerId="ADAL" clId="{F517373F-4795-4BBA-9150-E8D87A983DE0}" dt="2020-10-19T03:52:52.500" v="16852" actId="732"/>
          <ac:picMkLst>
            <pc:docMk/>
            <pc:sldMk cId="3734847412" sldId="1407"/>
            <ac:picMk id="3" creationId="{18CC967C-CA11-46A1-B0BE-6817ED0E7853}"/>
          </ac:picMkLst>
        </pc:picChg>
        <pc:picChg chg="del">
          <ac:chgData name="Berry, Melody" userId="31bd6066-c510-4faa-ad29-e552a3d0ff26" providerId="ADAL" clId="{F517373F-4795-4BBA-9150-E8D87A983DE0}" dt="2020-10-19T03:47:05.257" v="16638" actId="478"/>
          <ac:picMkLst>
            <pc:docMk/>
            <pc:sldMk cId="3734847412" sldId="1407"/>
            <ac:picMk id="17" creationId="{082CA769-90EA-47A9-8C07-0E2A969E2287}"/>
          </ac:picMkLst>
        </pc:picChg>
        <pc:picChg chg="del">
          <ac:chgData name="Berry, Melody" userId="31bd6066-c510-4faa-ad29-e552a3d0ff26" providerId="ADAL" clId="{F517373F-4795-4BBA-9150-E8D87A983DE0}" dt="2020-10-19T03:47:18.524" v="16641" actId="478"/>
          <ac:picMkLst>
            <pc:docMk/>
            <pc:sldMk cId="3734847412" sldId="1407"/>
            <ac:picMk id="18" creationId="{048D9D12-96A5-4B31-88C9-6588B92ABC9E}"/>
          </ac:picMkLst>
        </pc:picChg>
        <pc:picChg chg="del">
          <ac:chgData name="Berry, Melody" userId="31bd6066-c510-4faa-ad29-e552a3d0ff26" providerId="ADAL" clId="{F517373F-4795-4BBA-9150-E8D87A983DE0}" dt="2020-10-19T03:47:27.490" v="16642" actId="478"/>
          <ac:picMkLst>
            <pc:docMk/>
            <pc:sldMk cId="3734847412" sldId="1407"/>
            <ac:picMk id="19" creationId="{BB2E78DE-0B32-42F2-AE6B-C33D051BCD74}"/>
          </ac:picMkLst>
        </pc:picChg>
        <pc:picChg chg="add mod modCrop">
          <ac:chgData name="Berry, Melody" userId="31bd6066-c510-4faa-ad29-e552a3d0ff26" providerId="ADAL" clId="{F517373F-4795-4BBA-9150-E8D87A983DE0}" dt="2020-10-25T01:06:49.538" v="23439" actId="1440"/>
          <ac:picMkLst>
            <pc:docMk/>
            <pc:sldMk cId="3734847412" sldId="1407"/>
            <ac:picMk id="21" creationId="{BAA498CE-0FFF-4ADF-83DA-25A9111C6FE6}"/>
          </ac:picMkLst>
        </pc:picChg>
        <pc:cxnChg chg="del">
          <ac:chgData name="Berry, Melody" userId="31bd6066-c510-4faa-ad29-e552a3d0ff26" providerId="ADAL" clId="{F517373F-4795-4BBA-9150-E8D87A983DE0}" dt="2020-10-19T03:47:07.397" v="16639" actId="478"/>
          <ac:cxnSpMkLst>
            <pc:docMk/>
            <pc:sldMk cId="3734847412" sldId="1407"/>
            <ac:cxnSpMk id="11" creationId="{0BECCD40-759E-4935-AA24-A5D5EB7053BB}"/>
          </ac:cxnSpMkLst>
        </pc:cxnChg>
      </pc:sldChg>
      <pc:sldChg chg="addSp delSp modSp modTransition">
        <pc:chgData name="Berry, Melody" userId="31bd6066-c510-4faa-ad29-e552a3d0ff26" providerId="ADAL" clId="{F517373F-4795-4BBA-9150-E8D87A983DE0}" dt="2020-10-25T21:18:01.426" v="24364" actId="27309"/>
        <pc:sldMkLst>
          <pc:docMk/>
          <pc:sldMk cId="3081194243" sldId="1408"/>
        </pc:sldMkLst>
        <pc:spChg chg="mod ord">
          <ac:chgData name="Berry, Melody" userId="31bd6066-c510-4faa-ad29-e552a3d0ff26" providerId="ADAL" clId="{F517373F-4795-4BBA-9150-E8D87A983DE0}" dt="2020-10-25T21:17:18.450" v="24356" actId="14100"/>
          <ac:spMkLst>
            <pc:docMk/>
            <pc:sldMk cId="3081194243" sldId="1408"/>
            <ac:spMk id="12" creationId="{74BF3E4B-89EC-4B35-832C-BE164418932E}"/>
          </ac:spMkLst>
        </pc:spChg>
        <pc:spChg chg="mod ord">
          <ac:chgData name="Berry, Melody" userId="31bd6066-c510-4faa-ad29-e552a3d0ff26" providerId="ADAL" clId="{F517373F-4795-4BBA-9150-E8D87A983DE0}" dt="2020-10-25T21:17:06.188" v="24353" actId="1076"/>
          <ac:spMkLst>
            <pc:docMk/>
            <pc:sldMk cId="3081194243" sldId="1408"/>
            <ac:spMk id="15" creationId="{8F002270-4F1F-476B-B23D-AA249BB90718}"/>
          </ac:spMkLst>
        </pc:spChg>
        <pc:spChg chg="mod ord">
          <ac:chgData name="Berry, Melody" userId="31bd6066-c510-4faa-ad29-e552a3d0ff26" providerId="ADAL" clId="{F517373F-4795-4BBA-9150-E8D87A983DE0}" dt="2020-10-25T21:17:35.569" v="24361" actId="166"/>
          <ac:spMkLst>
            <pc:docMk/>
            <pc:sldMk cId="3081194243" sldId="1408"/>
            <ac:spMk id="16" creationId="{660811FB-307D-4028-A254-AD767F3C9102}"/>
          </ac:spMkLst>
        </pc:spChg>
        <pc:spChg chg="mod ord">
          <ac:chgData name="Berry, Melody" userId="31bd6066-c510-4faa-ad29-e552a3d0ff26" providerId="ADAL" clId="{F517373F-4795-4BBA-9150-E8D87A983DE0}" dt="2020-10-25T21:17:06.188" v="24353" actId="1076"/>
          <ac:spMkLst>
            <pc:docMk/>
            <pc:sldMk cId="3081194243" sldId="1408"/>
            <ac:spMk id="17" creationId="{B00B14B0-5469-4F1A-9ECD-8229963D9AF6}"/>
          </ac:spMkLst>
        </pc:spChg>
        <pc:spChg chg="add mod">
          <ac:chgData name="Berry, Melody" userId="31bd6066-c510-4faa-ad29-e552a3d0ff26" providerId="ADAL" clId="{F517373F-4795-4BBA-9150-E8D87A983DE0}" dt="2020-10-25T21:17:29.624" v="24359" actId="14100"/>
          <ac:spMkLst>
            <pc:docMk/>
            <pc:sldMk cId="3081194243" sldId="1408"/>
            <ac:spMk id="23" creationId="{B4725B84-3C2E-4E81-841E-035DF2ACBCFC}"/>
          </ac:spMkLst>
        </pc:spChg>
        <pc:grpChg chg="add mod">
          <ac:chgData name="Berry, Melody" userId="31bd6066-c510-4faa-ad29-e552a3d0ff26" providerId="ADAL" clId="{F517373F-4795-4BBA-9150-E8D87A983DE0}" dt="2020-10-25T21:17:12.325" v="24355" actId="1076"/>
          <ac:grpSpMkLst>
            <pc:docMk/>
            <pc:sldMk cId="3081194243" sldId="1408"/>
            <ac:grpSpMk id="20" creationId="{BEDA9FED-5A63-4FCA-999C-A405524F4EB6}"/>
          </ac:grpSpMkLst>
        </pc:grpChg>
        <pc:graphicFrameChg chg="add del modGraphic">
          <ac:chgData name="Berry, Melody" userId="31bd6066-c510-4faa-ad29-e552a3d0ff26" providerId="ADAL" clId="{F517373F-4795-4BBA-9150-E8D87A983DE0}" dt="2020-10-25T21:18:01.426" v="24364" actId="27309"/>
          <ac:graphicFrameMkLst>
            <pc:docMk/>
            <pc:sldMk cId="3081194243" sldId="1408"/>
            <ac:graphicFrameMk id="6" creationId="{751FFD94-626A-4E95-87A9-15C63D6C94F6}"/>
          </ac:graphicFrameMkLst>
        </pc:graphicFrameChg>
        <pc:picChg chg="del mod">
          <ac:chgData name="Berry, Melody" userId="31bd6066-c510-4faa-ad29-e552a3d0ff26" providerId="ADAL" clId="{F517373F-4795-4BBA-9150-E8D87A983DE0}" dt="2020-10-25T21:15:27.589" v="24329" actId="478"/>
          <ac:picMkLst>
            <pc:docMk/>
            <pc:sldMk cId="3081194243" sldId="1408"/>
            <ac:picMk id="2" creationId="{5294F8DD-D27E-453C-B3A1-6AEF7ABD4DD6}"/>
          </ac:picMkLst>
        </pc:picChg>
        <pc:picChg chg="del mod">
          <ac:chgData name="Berry, Melody" userId="31bd6066-c510-4faa-ad29-e552a3d0ff26" providerId="ADAL" clId="{F517373F-4795-4BBA-9150-E8D87A983DE0}" dt="2020-10-25T21:15:35.627" v="24331" actId="478"/>
          <ac:picMkLst>
            <pc:docMk/>
            <pc:sldMk cId="3081194243" sldId="1408"/>
            <ac:picMk id="13" creationId="{9EC85CDB-1431-49D6-BE08-9435B213399B}"/>
          </ac:picMkLst>
        </pc:picChg>
        <pc:picChg chg="add mod">
          <ac:chgData name="Berry, Melody" userId="31bd6066-c510-4faa-ad29-e552a3d0ff26" providerId="ADAL" clId="{F517373F-4795-4BBA-9150-E8D87A983DE0}" dt="2020-10-25T21:16:35.721" v="24349" actId="1076"/>
          <ac:picMkLst>
            <pc:docMk/>
            <pc:sldMk cId="3081194243" sldId="1408"/>
            <ac:picMk id="14" creationId="{18A4A881-4AA4-4031-A053-3E3DCEFA6C92}"/>
          </ac:picMkLst>
        </pc:picChg>
        <pc:picChg chg="mod">
          <ac:chgData name="Berry, Melody" userId="31bd6066-c510-4faa-ad29-e552a3d0ff26" providerId="ADAL" clId="{F517373F-4795-4BBA-9150-E8D87A983DE0}" dt="2020-10-25T21:16:12.082" v="24340" actId="14100"/>
          <ac:picMkLst>
            <pc:docMk/>
            <pc:sldMk cId="3081194243" sldId="1408"/>
            <ac:picMk id="21" creationId="{8D1A22F1-9C1A-4CC1-8F9E-8457FD2366F9}"/>
          </ac:picMkLst>
        </pc:picChg>
        <pc:cxnChg chg="mod ord">
          <ac:chgData name="Berry, Melody" userId="31bd6066-c510-4faa-ad29-e552a3d0ff26" providerId="ADAL" clId="{F517373F-4795-4BBA-9150-E8D87A983DE0}" dt="2020-10-25T21:17:06.188" v="24353" actId="1076"/>
          <ac:cxnSpMkLst>
            <pc:docMk/>
            <pc:sldMk cId="3081194243" sldId="1408"/>
            <ac:cxnSpMk id="18" creationId="{610D5A54-7199-4C91-BEA2-31B839C28C79}"/>
          </ac:cxnSpMkLst>
        </pc:cxnChg>
        <pc:cxnChg chg="mod ord">
          <ac:chgData name="Berry, Melody" userId="31bd6066-c510-4faa-ad29-e552a3d0ff26" providerId="ADAL" clId="{F517373F-4795-4BBA-9150-E8D87A983DE0}" dt="2020-10-25T21:17:18.450" v="24356" actId="14100"/>
          <ac:cxnSpMkLst>
            <pc:docMk/>
            <pc:sldMk cId="3081194243" sldId="1408"/>
            <ac:cxnSpMk id="19" creationId="{7EC7805B-2CE0-4A87-BA1B-19D3006232B1}"/>
          </ac:cxnSpMkLst>
        </pc:cxnChg>
      </pc:sldChg>
      <pc:sldChg chg="addSp delSp modSp modTransition">
        <pc:chgData name="Berry, Melody" userId="31bd6066-c510-4faa-ad29-e552a3d0ff26" providerId="ADAL" clId="{F517373F-4795-4BBA-9150-E8D87A983DE0}" dt="2020-10-25T20:26:18.079" v="24303"/>
        <pc:sldMkLst>
          <pc:docMk/>
          <pc:sldMk cId="3957310340" sldId="1409"/>
        </pc:sldMkLst>
        <pc:spChg chg="mod">
          <ac:chgData name="Berry, Melody" userId="31bd6066-c510-4faa-ad29-e552a3d0ff26" providerId="ADAL" clId="{F517373F-4795-4BBA-9150-E8D87A983DE0}" dt="2020-10-23T03:08:23.612" v="22507" actId="1076"/>
          <ac:spMkLst>
            <pc:docMk/>
            <pc:sldMk cId="3957310340" sldId="1409"/>
            <ac:spMk id="12" creationId="{74BF3E4B-89EC-4B35-832C-BE164418932E}"/>
          </ac:spMkLst>
        </pc:spChg>
        <pc:spChg chg="mod">
          <ac:chgData name="Berry, Melody" userId="31bd6066-c510-4faa-ad29-e552a3d0ff26" providerId="ADAL" clId="{F517373F-4795-4BBA-9150-E8D87A983DE0}" dt="2020-10-23T03:08:36.448" v="22509" actId="14100"/>
          <ac:spMkLst>
            <pc:docMk/>
            <pc:sldMk cId="3957310340" sldId="1409"/>
            <ac:spMk id="14" creationId="{5F9F7A3B-4F76-417D-99E4-FDC9F82DB8E7}"/>
          </ac:spMkLst>
        </pc:spChg>
        <pc:spChg chg="mod">
          <ac:chgData name="Berry, Melody" userId="31bd6066-c510-4faa-ad29-e552a3d0ff26" providerId="ADAL" clId="{F517373F-4795-4BBA-9150-E8D87A983DE0}" dt="2020-10-23T03:08:31.940" v="22508" actId="1076"/>
          <ac:spMkLst>
            <pc:docMk/>
            <pc:sldMk cId="3957310340" sldId="1409"/>
            <ac:spMk id="15" creationId="{8F002270-4F1F-476B-B23D-AA249BB90718}"/>
          </ac:spMkLst>
        </pc:spChg>
        <pc:spChg chg="mod">
          <ac:chgData name="Berry, Melody" userId="31bd6066-c510-4faa-ad29-e552a3d0ff26" providerId="ADAL" clId="{F517373F-4795-4BBA-9150-E8D87A983DE0}" dt="2020-10-23T03:08:23.612" v="22507" actId="1076"/>
          <ac:spMkLst>
            <pc:docMk/>
            <pc:sldMk cId="3957310340" sldId="1409"/>
            <ac:spMk id="16" creationId="{660811FB-307D-4028-A254-AD767F3C9102}"/>
          </ac:spMkLst>
        </pc:spChg>
        <pc:picChg chg="del">
          <ac:chgData name="Berry, Melody" userId="31bd6066-c510-4faa-ad29-e552a3d0ff26" providerId="ADAL" clId="{F517373F-4795-4BBA-9150-E8D87A983DE0}" dt="2020-10-23T03:07:49.913" v="22494" actId="478"/>
          <ac:picMkLst>
            <pc:docMk/>
            <pc:sldMk cId="3957310340" sldId="1409"/>
            <ac:picMk id="3" creationId="{53A53181-CBCA-46D7-8FCF-362AA394F7E1}"/>
          </ac:picMkLst>
        </pc:picChg>
        <pc:picChg chg="add mod ord">
          <ac:chgData name="Berry, Melody" userId="31bd6066-c510-4faa-ad29-e552a3d0ff26" providerId="ADAL" clId="{F517373F-4795-4BBA-9150-E8D87A983DE0}" dt="2020-10-25T01:07:34.070" v="23443" actId="1440"/>
          <ac:picMkLst>
            <pc:docMk/>
            <pc:sldMk cId="3957310340" sldId="1409"/>
            <ac:picMk id="10" creationId="{2F059887-DF36-4B10-B1E4-51D04D0B51C4}"/>
          </ac:picMkLst>
        </pc:picChg>
      </pc:sldChg>
      <pc:sldChg chg="addSp delSp modSp modTransition">
        <pc:chgData name="Berry, Melody" userId="31bd6066-c510-4faa-ad29-e552a3d0ff26" providerId="ADAL" clId="{F517373F-4795-4BBA-9150-E8D87A983DE0}" dt="2020-10-25T21:23:19.042" v="24402" actId="14100"/>
        <pc:sldMkLst>
          <pc:docMk/>
          <pc:sldMk cId="3025159276" sldId="1410"/>
        </pc:sldMkLst>
        <pc:spChg chg="mod">
          <ac:chgData name="Berry, Melody" userId="31bd6066-c510-4faa-ad29-e552a3d0ff26" providerId="ADAL" clId="{F517373F-4795-4BBA-9150-E8D87A983DE0}" dt="2020-10-25T21:23:19.042" v="24402" actId="14100"/>
          <ac:spMkLst>
            <pc:docMk/>
            <pc:sldMk cId="3025159276" sldId="1410"/>
            <ac:spMk id="11" creationId="{BFD545E1-B498-4F05-A0BD-21397373C4FC}"/>
          </ac:spMkLst>
        </pc:spChg>
        <pc:spChg chg="mod">
          <ac:chgData name="Berry, Melody" userId="31bd6066-c510-4faa-ad29-e552a3d0ff26" providerId="ADAL" clId="{F517373F-4795-4BBA-9150-E8D87A983DE0}" dt="2020-10-25T21:13:27.808" v="24324" actId="14100"/>
          <ac:spMkLst>
            <pc:docMk/>
            <pc:sldMk cId="3025159276" sldId="1410"/>
            <ac:spMk id="12" creationId="{74BF3E4B-89EC-4B35-832C-BE164418932E}"/>
          </ac:spMkLst>
        </pc:spChg>
        <pc:spChg chg="ord">
          <ac:chgData name="Berry, Melody" userId="31bd6066-c510-4faa-ad29-e552a3d0ff26" providerId="ADAL" clId="{F517373F-4795-4BBA-9150-E8D87A983DE0}" dt="2020-10-25T21:20:07.247" v="24389" actId="166"/>
          <ac:spMkLst>
            <pc:docMk/>
            <pc:sldMk cId="3025159276" sldId="1410"/>
            <ac:spMk id="15" creationId="{8F002270-4F1F-476B-B23D-AA249BB90718}"/>
          </ac:spMkLst>
        </pc:spChg>
        <pc:spChg chg="mod">
          <ac:chgData name="Berry, Melody" userId="31bd6066-c510-4faa-ad29-e552a3d0ff26" providerId="ADAL" clId="{F517373F-4795-4BBA-9150-E8D87A983DE0}" dt="2020-10-25T21:13:32.348" v="24325" actId="1076"/>
          <ac:spMkLst>
            <pc:docMk/>
            <pc:sldMk cId="3025159276" sldId="1410"/>
            <ac:spMk id="16" creationId="{660811FB-307D-4028-A254-AD767F3C9102}"/>
          </ac:spMkLst>
        </pc:spChg>
        <pc:spChg chg="mod ord">
          <ac:chgData name="Berry, Melody" userId="31bd6066-c510-4faa-ad29-e552a3d0ff26" providerId="ADAL" clId="{F517373F-4795-4BBA-9150-E8D87A983DE0}" dt="2020-10-25T21:20:45.764" v="24391" actId="1076"/>
          <ac:spMkLst>
            <pc:docMk/>
            <pc:sldMk cId="3025159276" sldId="1410"/>
            <ac:spMk id="17" creationId="{5829057E-7BD4-4FFD-992D-44649C760A66}"/>
          </ac:spMkLst>
        </pc:spChg>
        <pc:spChg chg="mod ord">
          <ac:chgData name="Berry, Melody" userId="31bd6066-c510-4faa-ad29-e552a3d0ff26" providerId="ADAL" clId="{F517373F-4795-4BBA-9150-E8D87A983DE0}" dt="2020-10-25T21:21:07.943" v="24397" actId="1076"/>
          <ac:spMkLst>
            <pc:docMk/>
            <pc:sldMk cId="3025159276" sldId="1410"/>
            <ac:spMk id="18" creationId="{78966274-8235-48DC-AA65-4A311BE57F97}"/>
          </ac:spMkLst>
        </pc:spChg>
        <pc:grpChg chg="add mod">
          <ac:chgData name="Berry, Melody" userId="31bd6066-c510-4faa-ad29-e552a3d0ff26" providerId="ADAL" clId="{F517373F-4795-4BBA-9150-E8D87A983DE0}" dt="2020-10-25T21:23:14.704" v="24401" actId="1076"/>
          <ac:grpSpMkLst>
            <pc:docMk/>
            <pc:sldMk cId="3025159276" sldId="1410"/>
            <ac:grpSpMk id="24" creationId="{A9966F38-83BE-4D13-9BC7-C5A18BBFCBE0}"/>
          </ac:grpSpMkLst>
        </pc:grpChg>
        <pc:picChg chg="del">
          <ac:chgData name="Berry, Melody" userId="31bd6066-c510-4faa-ad29-e552a3d0ff26" providerId="ADAL" clId="{F517373F-4795-4BBA-9150-E8D87A983DE0}" dt="2020-10-25T21:12:58.350" v="24315" actId="478"/>
          <ac:picMkLst>
            <pc:docMk/>
            <pc:sldMk cId="3025159276" sldId="1410"/>
            <ac:picMk id="2" creationId="{A377F9D1-0DB3-4A2D-B871-7250DCC8FEBC}"/>
          </ac:picMkLst>
        </pc:picChg>
        <pc:picChg chg="add mod ord">
          <ac:chgData name="Berry, Melody" userId="31bd6066-c510-4faa-ad29-e552a3d0ff26" providerId="ADAL" clId="{F517373F-4795-4BBA-9150-E8D87A983DE0}" dt="2020-10-25T21:21:02.652" v="24396" actId="1076"/>
          <ac:picMkLst>
            <pc:docMk/>
            <pc:sldMk cId="3025159276" sldId="1410"/>
            <ac:picMk id="5" creationId="{37ADEAE7-4432-4B42-8FE9-B4A41661A93E}"/>
          </ac:picMkLst>
        </pc:picChg>
        <pc:picChg chg="del mod">
          <ac:chgData name="Berry, Melody" userId="31bd6066-c510-4faa-ad29-e552a3d0ff26" providerId="ADAL" clId="{F517373F-4795-4BBA-9150-E8D87A983DE0}" dt="2020-10-25T21:19:42.307" v="24387" actId="478"/>
          <ac:picMkLst>
            <pc:docMk/>
            <pc:sldMk cId="3025159276" sldId="1410"/>
            <ac:picMk id="13" creationId="{2AA6C12E-FDC6-40FF-9949-B28D9102EC0F}"/>
          </ac:picMkLst>
        </pc:picChg>
        <pc:picChg chg="add mod ord">
          <ac:chgData name="Berry, Melody" userId="31bd6066-c510-4faa-ad29-e552a3d0ff26" providerId="ADAL" clId="{F517373F-4795-4BBA-9150-E8D87A983DE0}" dt="2020-10-25T21:13:16.636" v="24321" actId="1076"/>
          <ac:picMkLst>
            <pc:docMk/>
            <pc:sldMk cId="3025159276" sldId="1410"/>
            <ac:picMk id="22" creationId="{A50381DE-C804-40B8-804F-F94D7C565706}"/>
          </ac:picMkLst>
        </pc:picChg>
        <pc:cxnChg chg="mod ord">
          <ac:chgData name="Berry, Melody" userId="31bd6066-c510-4faa-ad29-e552a3d0ff26" providerId="ADAL" clId="{F517373F-4795-4BBA-9150-E8D87A983DE0}" dt="2020-10-25T21:21:07.943" v="24397" actId="1076"/>
          <ac:cxnSpMkLst>
            <pc:docMk/>
            <pc:sldMk cId="3025159276" sldId="1410"/>
            <ac:cxnSpMk id="19" creationId="{B508AF72-3F5C-43D4-A035-6B217E69AC34}"/>
          </ac:cxnSpMkLst>
        </pc:cxnChg>
        <pc:cxnChg chg="mod ord">
          <ac:chgData name="Berry, Melody" userId="31bd6066-c510-4faa-ad29-e552a3d0ff26" providerId="ADAL" clId="{F517373F-4795-4BBA-9150-E8D87A983DE0}" dt="2020-10-25T21:20:45.764" v="24391" actId="1076"/>
          <ac:cxnSpMkLst>
            <pc:docMk/>
            <pc:sldMk cId="3025159276" sldId="1410"/>
            <ac:cxnSpMk id="20" creationId="{DA3A14A0-6626-4F43-92E1-D1452AF8E867}"/>
          </ac:cxnSpMkLst>
        </pc:cxnChg>
        <pc:cxnChg chg="mod">
          <ac:chgData name="Berry, Melody" userId="31bd6066-c510-4faa-ad29-e552a3d0ff26" providerId="ADAL" clId="{F517373F-4795-4BBA-9150-E8D87A983DE0}" dt="2020-10-25T21:13:37.137" v="24326" actId="14100"/>
          <ac:cxnSpMkLst>
            <pc:docMk/>
            <pc:sldMk cId="3025159276" sldId="1410"/>
            <ac:cxnSpMk id="23" creationId="{2214547D-9236-4440-B6B9-6C600E8D619F}"/>
          </ac:cxnSpMkLst>
        </pc:cxnChg>
      </pc:sldChg>
      <pc:sldChg chg="modSp modTransition">
        <pc:chgData name="Berry, Melody" userId="31bd6066-c510-4faa-ad29-e552a3d0ff26" providerId="ADAL" clId="{F517373F-4795-4BBA-9150-E8D87A983DE0}" dt="2020-10-25T20:26:18.079" v="24303"/>
        <pc:sldMkLst>
          <pc:docMk/>
          <pc:sldMk cId="1552541281" sldId="1411"/>
        </pc:sldMkLst>
        <pc:spChg chg="mod">
          <ac:chgData name="Berry, Melody" userId="31bd6066-c510-4faa-ad29-e552a3d0ff26" providerId="ADAL" clId="{F517373F-4795-4BBA-9150-E8D87A983DE0}" dt="2020-10-20T04:01:21.855" v="17205" actId="14100"/>
          <ac:spMkLst>
            <pc:docMk/>
            <pc:sldMk cId="1552541281" sldId="1411"/>
            <ac:spMk id="9" creationId="{4370657B-D7D2-46B5-8C15-57AFACB58D9B}"/>
          </ac:spMkLst>
        </pc:spChg>
        <pc:graphicFrameChg chg="mod modGraphic">
          <ac:chgData name="Berry, Melody" userId="31bd6066-c510-4faa-ad29-e552a3d0ff26" providerId="ADAL" clId="{F517373F-4795-4BBA-9150-E8D87A983DE0}" dt="2020-10-20T04:01:13.252" v="17203" actId="1076"/>
          <ac:graphicFrameMkLst>
            <pc:docMk/>
            <pc:sldMk cId="1552541281" sldId="1411"/>
            <ac:graphicFrameMk id="8" creationId="{FF00781E-FF89-4A09-891D-384CEB794F9B}"/>
          </ac:graphicFrameMkLst>
        </pc:graphicFrameChg>
      </pc:sldChg>
      <pc:sldChg chg="del delDesignElem">
        <pc:chgData name="Berry, Melody" userId="31bd6066-c510-4faa-ad29-e552a3d0ff26" providerId="ADAL" clId="{F517373F-4795-4BBA-9150-E8D87A983DE0}" dt="2020-10-20T04:03:07.529" v="17249" actId="2696"/>
        <pc:sldMkLst>
          <pc:docMk/>
          <pc:sldMk cId="4247306274" sldId="1412"/>
        </pc:sldMkLst>
      </pc:sldChg>
      <pc:sldChg chg="add del">
        <pc:chgData name="Berry, Melody" userId="31bd6066-c510-4faa-ad29-e552a3d0ff26" providerId="ADAL" clId="{F517373F-4795-4BBA-9150-E8D87A983DE0}" dt="2020-10-20T04:01:43.986" v="17207" actId="2696"/>
        <pc:sldMkLst>
          <pc:docMk/>
          <pc:sldMk cId="1589521707" sldId="1413"/>
        </pc:sldMkLst>
      </pc:sldChg>
      <pc:sldChg chg="addSp delSp modSp modTransition">
        <pc:chgData name="Berry, Melody" userId="31bd6066-c510-4faa-ad29-e552a3d0ff26" providerId="ADAL" clId="{F517373F-4795-4BBA-9150-E8D87A983DE0}" dt="2020-10-25T20:26:18.079" v="24303"/>
        <pc:sldMkLst>
          <pc:docMk/>
          <pc:sldMk cId="3026857238" sldId="1413"/>
        </pc:sldMkLst>
        <pc:spChg chg="mod">
          <ac:chgData name="Berry, Melody" userId="31bd6066-c510-4faa-ad29-e552a3d0ff26" providerId="ADAL" clId="{F517373F-4795-4BBA-9150-E8D87A983DE0}" dt="2020-10-23T03:48:34.206" v="22594" actId="20577"/>
          <ac:spMkLst>
            <pc:docMk/>
            <pc:sldMk cId="3026857238" sldId="1413"/>
            <ac:spMk id="8" creationId="{D42E8C83-D537-4769-9752-8B9F720AB7B4}"/>
          </ac:spMkLst>
        </pc:spChg>
        <pc:spChg chg="del mod">
          <ac:chgData name="Berry, Melody" userId="31bd6066-c510-4faa-ad29-e552a3d0ff26" providerId="ADAL" clId="{F517373F-4795-4BBA-9150-E8D87A983DE0}" dt="2020-10-20T04:02:06.946" v="17211" actId="478"/>
          <ac:spMkLst>
            <pc:docMk/>
            <pc:sldMk cId="3026857238" sldId="1413"/>
            <ac:spMk id="9" creationId="{2C9BB03C-3AB8-4417-AC16-E59742BA4D4A}"/>
          </ac:spMkLst>
        </pc:spChg>
        <pc:grpChg chg="add mod">
          <ac:chgData name="Berry, Melody" userId="31bd6066-c510-4faa-ad29-e552a3d0ff26" providerId="ADAL" clId="{F517373F-4795-4BBA-9150-E8D87A983DE0}" dt="2020-10-20T04:03:02.781" v="17248" actId="1076"/>
          <ac:grpSpMkLst>
            <pc:docMk/>
            <pc:sldMk cId="3026857238" sldId="1413"/>
            <ac:grpSpMk id="7" creationId="{6D34D7A7-FF5C-4C9F-9CC4-4FCF5DAAECF2}"/>
          </ac:grpSpMkLst>
        </pc:grpChg>
        <pc:grpChg chg="add mod">
          <ac:chgData name="Berry, Melody" userId="31bd6066-c510-4faa-ad29-e552a3d0ff26" providerId="ADAL" clId="{F517373F-4795-4BBA-9150-E8D87A983DE0}" dt="2020-10-20T04:03:02.781" v="17248" actId="1076"/>
          <ac:grpSpMkLst>
            <pc:docMk/>
            <pc:sldMk cId="3026857238" sldId="1413"/>
            <ac:grpSpMk id="12" creationId="{69AA6645-AF05-4BDE-838C-9535A2C0D430}"/>
          </ac:grpSpMkLst>
        </pc:grpChg>
        <pc:graphicFrameChg chg="add mod">
          <ac:chgData name="Berry, Melody" userId="31bd6066-c510-4faa-ad29-e552a3d0ff26" providerId="ADAL" clId="{F517373F-4795-4BBA-9150-E8D87A983DE0}" dt="2020-10-20T04:02:36.495" v="17246" actId="1076"/>
          <ac:graphicFrameMkLst>
            <pc:docMk/>
            <pc:sldMk cId="3026857238" sldId="1413"/>
            <ac:graphicFrameMk id="6" creationId="{F97C3C3F-6416-4307-B363-2F8BDB73628D}"/>
          </ac:graphicFrameMkLst>
        </pc:graphicFrameChg>
        <pc:picChg chg="del">
          <ac:chgData name="Berry, Melody" userId="31bd6066-c510-4faa-ad29-e552a3d0ff26" providerId="ADAL" clId="{F517373F-4795-4BBA-9150-E8D87A983DE0}" dt="2020-10-20T04:01:51.962" v="17208" actId="478"/>
          <ac:picMkLst>
            <pc:docMk/>
            <pc:sldMk cId="3026857238" sldId="1413"/>
            <ac:picMk id="3" creationId="{223D9132-AA82-4FF8-9D80-FC95CABBA576}"/>
          </ac:picMkLst>
        </pc:picChg>
      </pc:sldChg>
      <pc:sldChg chg="addSp delSp modSp add del">
        <pc:chgData name="Berry, Melody" userId="31bd6066-c510-4faa-ad29-e552a3d0ff26" providerId="ADAL" clId="{F517373F-4795-4BBA-9150-E8D87A983DE0}" dt="2020-10-20T04:19:33.137" v="17812" actId="2696"/>
        <pc:sldMkLst>
          <pc:docMk/>
          <pc:sldMk cId="1793690515" sldId="1414"/>
        </pc:sldMkLst>
        <pc:spChg chg="mod">
          <ac:chgData name="Berry, Melody" userId="31bd6066-c510-4faa-ad29-e552a3d0ff26" providerId="ADAL" clId="{F517373F-4795-4BBA-9150-E8D87A983DE0}" dt="2020-10-20T04:15:37.096" v="17649" actId="1076"/>
          <ac:spMkLst>
            <pc:docMk/>
            <pc:sldMk cId="1793690515" sldId="1414"/>
            <ac:spMk id="2" creationId="{1CAB4BF1-D02A-437F-B7AB-204A0B1D78D8}"/>
          </ac:spMkLst>
        </pc:spChg>
        <pc:spChg chg="del">
          <ac:chgData name="Berry, Melody" userId="31bd6066-c510-4faa-ad29-e552a3d0ff26" providerId="ADAL" clId="{F517373F-4795-4BBA-9150-E8D87A983DE0}" dt="2020-10-20T04:12:39.993" v="17434" actId="478"/>
          <ac:spMkLst>
            <pc:docMk/>
            <pc:sldMk cId="1793690515" sldId="1414"/>
            <ac:spMk id="3" creationId="{854DFDD3-A03B-40DB-B545-B69B2B798C9C}"/>
          </ac:spMkLst>
        </pc:spChg>
        <pc:spChg chg="add mod">
          <ac:chgData name="Berry, Melody" userId="31bd6066-c510-4faa-ad29-e552a3d0ff26" providerId="ADAL" clId="{F517373F-4795-4BBA-9150-E8D87A983DE0}" dt="2020-10-20T04:15:29.332" v="17648" actId="27636"/>
          <ac:spMkLst>
            <pc:docMk/>
            <pc:sldMk cId="1793690515" sldId="1414"/>
            <ac:spMk id="4" creationId="{CE0CDA67-071C-4411-8FD7-8321F73EDEE3}"/>
          </ac:spMkLst>
        </pc:spChg>
      </pc:sldChg>
      <pc:sldChg chg="addSp delSp modSp modTransition">
        <pc:chgData name="Berry, Melody" userId="31bd6066-c510-4faa-ad29-e552a3d0ff26" providerId="ADAL" clId="{F517373F-4795-4BBA-9150-E8D87A983DE0}" dt="2020-10-25T20:26:18.079" v="24303"/>
        <pc:sldMkLst>
          <pc:docMk/>
          <pc:sldMk cId="899145779" sldId="1415"/>
        </pc:sldMkLst>
        <pc:spChg chg="mod">
          <ac:chgData name="Berry, Melody" userId="31bd6066-c510-4faa-ad29-e552a3d0ff26" providerId="ADAL" clId="{F517373F-4795-4BBA-9150-E8D87A983DE0}" dt="2020-10-22T03:32:15.168" v="21697" actId="20577"/>
          <ac:spMkLst>
            <pc:docMk/>
            <pc:sldMk cId="899145779" sldId="1415"/>
            <ac:spMk id="3" creationId="{B063DD75-025E-47D6-B796-212099B7C3AE}"/>
          </ac:spMkLst>
        </pc:spChg>
        <pc:spChg chg="add mod">
          <ac:chgData name="Berry, Melody" userId="31bd6066-c510-4faa-ad29-e552a3d0ff26" providerId="ADAL" clId="{F517373F-4795-4BBA-9150-E8D87A983DE0}" dt="2020-10-21T15:21:33.421" v="19385" actId="20577"/>
          <ac:spMkLst>
            <pc:docMk/>
            <pc:sldMk cId="899145779" sldId="1415"/>
            <ac:spMk id="9" creationId="{727AE130-C238-4810-AB30-A2C8941CC088}"/>
          </ac:spMkLst>
        </pc:spChg>
        <pc:spChg chg="del">
          <ac:chgData name="Berry, Melody" userId="31bd6066-c510-4faa-ad29-e552a3d0ff26" providerId="ADAL" clId="{F517373F-4795-4BBA-9150-E8D87A983DE0}" dt="2020-10-20T04:15:58.554" v="17655" actId="478"/>
          <ac:spMkLst>
            <pc:docMk/>
            <pc:sldMk cId="899145779" sldId="1415"/>
            <ac:spMk id="13" creationId="{5619D016-8661-4FBF-9EAC-17A1D984B0B0}"/>
          </ac:spMkLst>
        </pc:spChg>
        <pc:spChg chg="del mod">
          <ac:chgData name="Berry, Melody" userId="31bd6066-c510-4faa-ad29-e552a3d0ff26" providerId="ADAL" clId="{F517373F-4795-4BBA-9150-E8D87A983DE0}" dt="2020-10-20T04:15:53.930" v="17653" actId="478"/>
          <ac:spMkLst>
            <pc:docMk/>
            <pc:sldMk cId="899145779" sldId="1415"/>
            <ac:spMk id="15" creationId="{AC06F633-B23F-4D79-B7B3-E95ED69B87FD}"/>
          </ac:spMkLst>
        </pc:spChg>
        <pc:spChg chg="del mod">
          <ac:chgData name="Berry, Melody" userId="31bd6066-c510-4faa-ad29-e552a3d0ff26" providerId="ADAL" clId="{F517373F-4795-4BBA-9150-E8D87A983DE0}" dt="2020-10-20T04:15:52.711" v="17652" actId="478"/>
          <ac:spMkLst>
            <pc:docMk/>
            <pc:sldMk cId="899145779" sldId="1415"/>
            <ac:spMk id="17" creationId="{C8CD6591-A23D-476B-BF41-6DAA0036D01E}"/>
          </ac:spMkLst>
        </pc:spChg>
        <pc:picChg chg="del">
          <ac:chgData name="Berry, Melody" userId="31bd6066-c510-4faa-ad29-e552a3d0ff26" providerId="ADAL" clId="{F517373F-4795-4BBA-9150-E8D87A983DE0}" dt="2020-10-20T04:15:55.096" v="17654" actId="478"/>
          <ac:picMkLst>
            <pc:docMk/>
            <pc:sldMk cId="899145779" sldId="1415"/>
            <ac:picMk id="4" creationId="{68C45F0C-B205-4342-92B2-0037AFABF71D}"/>
          </ac:picMkLst>
        </pc:picChg>
      </pc:sldChg>
      <pc:sldChg chg="addSp delSp modSp add mod modTransition setBg">
        <pc:chgData name="Berry, Melody" userId="31bd6066-c510-4faa-ad29-e552a3d0ff26" providerId="ADAL" clId="{F517373F-4795-4BBA-9150-E8D87A983DE0}" dt="2020-10-25T20:26:18.079" v="24303"/>
        <pc:sldMkLst>
          <pc:docMk/>
          <pc:sldMk cId="914746695" sldId="1416"/>
        </pc:sldMkLst>
        <pc:spChg chg="mod">
          <ac:chgData name="Berry, Melody" userId="31bd6066-c510-4faa-ad29-e552a3d0ff26" providerId="ADAL" clId="{F517373F-4795-4BBA-9150-E8D87A983DE0}" dt="2020-10-21T05:38:50.485" v="18736" actId="207"/>
          <ac:spMkLst>
            <pc:docMk/>
            <pc:sldMk cId="914746695" sldId="1416"/>
            <ac:spMk id="2" creationId="{5E5DBDEA-CAD9-4BC5-ABF2-CF134301986B}"/>
          </ac:spMkLst>
        </pc:spChg>
        <pc:spChg chg="add mod">
          <ac:chgData name="Berry, Melody" userId="31bd6066-c510-4faa-ad29-e552a3d0ff26" providerId="ADAL" clId="{F517373F-4795-4BBA-9150-E8D87A983DE0}" dt="2020-10-21T05:44:01.531" v="19224" actId="1076"/>
          <ac:spMkLst>
            <pc:docMk/>
            <pc:sldMk cId="914746695" sldId="1416"/>
            <ac:spMk id="5" creationId="{88AFD461-FA91-4A20-8CBA-058889ACCB18}"/>
          </ac:spMkLst>
        </pc:spChg>
        <pc:picChg chg="add del mod">
          <ac:chgData name="Berry, Melody" userId="31bd6066-c510-4faa-ad29-e552a3d0ff26" providerId="ADAL" clId="{F517373F-4795-4BBA-9150-E8D87A983DE0}" dt="2020-10-21T05:31:55.413" v="18149" actId="478"/>
          <ac:picMkLst>
            <pc:docMk/>
            <pc:sldMk cId="914746695" sldId="1416"/>
            <ac:picMk id="3" creationId="{3B86D6DD-2BB1-44C3-8546-338628227EA6}"/>
          </ac:picMkLst>
        </pc:picChg>
        <pc:picChg chg="add mod ord">
          <ac:chgData name="Berry, Melody" userId="31bd6066-c510-4faa-ad29-e552a3d0ff26" providerId="ADAL" clId="{F517373F-4795-4BBA-9150-E8D87A983DE0}" dt="2020-10-25T20:09:54.289" v="24279" actId="1440"/>
          <ac:picMkLst>
            <pc:docMk/>
            <pc:sldMk cId="914746695" sldId="1416"/>
            <ac:picMk id="4" creationId="{58BE9CE9-B4F6-415E-A7D3-996CAC93B70E}"/>
          </ac:picMkLst>
        </pc:picChg>
        <pc:cxnChg chg="add">
          <ac:chgData name="Berry, Melody" userId="31bd6066-c510-4faa-ad29-e552a3d0ff26" providerId="ADAL" clId="{F517373F-4795-4BBA-9150-E8D87A983DE0}" dt="2020-10-21T05:38:24.073" v="18731" actId="26606"/>
          <ac:cxnSpMkLst>
            <pc:docMk/>
            <pc:sldMk cId="914746695" sldId="1416"/>
            <ac:cxnSpMk id="7" creationId="{A7F400EE-A8A5-48AF-B4D6-291B52C6F0B0}"/>
          </ac:cxnSpMkLst>
        </pc:cxnChg>
        <pc:cxnChg chg="add del">
          <ac:chgData name="Berry, Melody" userId="31bd6066-c510-4faa-ad29-e552a3d0ff26" providerId="ADAL" clId="{F517373F-4795-4BBA-9150-E8D87A983DE0}" dt="2020-10-21T05:38:11.946" v="18729" actId="26606"/>
          <ac:cxnSpMkLst>
            <pc:docMk/>
            <pc:sldMk cId="914746695" sldId="1416"/>
            <ac:cxnSpMk id="10" creationId="{A7F400EE-A8A5-48AF-B4D6-291B52C6F0B0}"/>
          </ac:cxnSpMkLst>
        </pc:cxnChg>
      </pc:sldChg>
      <pc:sldChg chg="add del">
        <pc:chgData name="Berry, Melody" userId="31bd6066-c510-4faa-ad29-e552a3d0ff26" providerId="ADAL" clId="{F517373F-4795-4BBA-9150-E8D87A983DE0}" dt="2020-10-20T04:19:27.662" v="17811" actId="2696"/>
        <pc:sldMkLst>
          <pc:docMk/>
          <pc:sldMk cId="3672910631" sldId="1416"/>
        </pc:sldMkLst>
      </pc:sldChg>
      <pc:sldChg chg="addSp modSp add mod modTransition setBg">
        <pc:chgData name="Berry, Melody" userId="31bd6066-c510-4faa-ad29-e552a3d0ff26" providerId="ADAL" clId="{F517373F-4795-4BBA-9150-E8D87A983DE0}" dt="2020-10-25T20:26:18.079" v="24303"/>
        <pc:sldMkLst>
          <pc:docMk/>
          <pc:sldMk cId="1290469832" sldId="1417"/>
        </pc:sldMkLst>
        <pc:spChg chg="mod">
          <ac:chgData name="Berry, Melody" userId="31bd6066-c510-4faa-ad29-e552a3d0ff26" providerId="ADAL" clId="{F517373F-4795-4BBA-9150-E8D87A983DE0}" dt="2020-10-21T05:43:29.058" v="19219" actId="207"/>
          <ac:spMkLst>
            <pc:docMk/>
            <pc:sldMk cId="1290469832" sldId="1417"/>
            <ac:spMk id="2" creationId="{5E5DBDEA-CAD9-4BC5-ABF2-CF134301986B}"/>
          </ac:spMkLst>
        </pc:spChg>
        <pc:spChg chg="mod">
          <ac:chgData name="Berry, Melody" userId="31bd6066-c510-4faa-ad29-e552a3d0ff26" providerId="ADAL" clId="{F517373F-4795-4BBA-9150-E8D87A983DE0}" dt="2020-10-23T03:06:43.955" v="22493" actId="6549"/>
          <ac:spMkLst>
            <pc:docMk/>
            <pc:sldMk cId="1290469832" sldId="1417"/>
            <ac:spMk id="5" creationId="{88AFD461-FA91-4A20-8CBA-058889ACCB18}"/>
          </ac:spMkLst>
        </pc:spChg>
        <pc:picChg chg="mod ord">
          <ac:chgData name="Berry, Melody" userId="31bd6066-c510-4faa-ad29-e552a3d0ff26" providerId="ADAL" clId="{F517373F-4795-4BBA-9150-E8D87A983DE0}" dt="2020-10-21T05:43:31.212" v="19220" actId="27614"/>
          <ac:picMkLst>
            <pc:docMk/>
            <pc:sldMk cId="1290469832" sldId="1417"/>
            <ac:picMk id="4" creationId="{58BE9CE9-B4F6-415E-A7D3-996CAC93B70E}"/>
          </ac:picMkLst>
        </pc:picChg>
        <pc:cxnChg chg="add">
          <ac:chgData name="Berry, Melody" userId="31bd6066-c510-4faa-ad29-e552a3d0ff26" providerId="ADAL" clId="{F517373F-4795-4BBA-9150-E8D87A983DE0}" dt="2020-10-21T05:43:16.924" v="19215" actId="26606"/>
          <ac:cxnSpMkLst>
            <pc:docMk/>
            <pc:sldMk cId="1290469832" sldId="1417"/>
            <ac:cxnSpMk id="10" creationId="{A7F400EE-A8A5-48AF-B4D6-291B52C6F0B0}"/>
          </ac:cxnSpMkLst>
        </pc:cxnChg>
      </pc:sldChg>
      <pc:sldChg chg="addSp modSp modTransition">
        <pc:chgData name="Berry, Melody" userId="31bd6066-c510-4faa-ad29-e552a3d0ff26" providerId="ADAL" clId="{F517373F-4795-4BBA-9150-E8D87A983DE0}" dt="2020-10-25T20:26:18.079" v="24303"/>
        <pc:sldMkLst>
          <pc:docMk/>
          <pc:sldMk cId="3058816296" sldId="1418"/>
        </pc:sldMkLst>
        <pc:spChg chg="add mod">
          <ac:chgData name="Berry, Melody" userId="31bd6066-c510-4faa-ad29-e552a3d0ff26" providerId="ADAL" clId="{F517373F-4795-4BBA-9150-E8D87A983DE0}" dt="2020-10-21T16:01:25.734" v="19872" actId="208"/>
          <ac:spMkLst>
            <pc:docMk/>
            <pc:sldMk cId="3058816296" sldId="1418"/>
            <ac:spMk id="6" creationId="{372A828F-081A-4A37-B520-D7974DC2A52E}"/>
          </ac:spMkLst>
        </pc:spChg>
        <pc:spChg chg="ord">
          <ac:chgData name="Berry, Melody" userId="31bd6066-c510-4faa-ad29-e552a3d0ff26" providerId="ADAL" clId="{F517373F-4795-4BBA-9150-E8D87A983DE0}" dt="2020-10-25T20:17:33.318" v="24302" actId="166"/>
          <ac:spMkLst>
            <pc:docMk/>
            <pc:sldMk cId="3058816296" sldId="1418"/>
            <ac:spMk id="7" creationId="{F45E942B-3C19-4980-A4D3-C0B9BF9ED3D5}"/>
          </ac:spMkLst>
        </pc:spChg>
        <pc:spChg chg="mod">
          <ac:chgData name="Berry, Melody" userId="31bd6066-c510-4faa-ad29-e552a3d0ff26" providerId="ADAL" clId="{F517373F-4795-4BBA-9150-E8D87A983DE0}" dt="2020-10-21T15:26:51.896" v="19459" actId="1076"/>
          <ac:spMkLst>
            <pc:docMk/>
            <pc:sldMk cId="3058816296" sldId="1418"/>
            <ac:spMk id="8" creationId="{D42E8C83-D537-4769-9752-8B9F720AB7B4}"/>
          </ac:spMkLst>
        </pc:spChg>
        <pc:spChg chg="mod">
          <ac:chgData name="Berry, Melody" userId="31bd6066-c510-4faa-ad29-e552a3d0ff26" providerId="ADAL" clId="{F517373F-4795-4BBA-9150-E8D87A983DE0}" dt="2020-10-21T15:45:47.910" v="19800" actId="20577"/>
          <ac:spMkLst>
            <pc:docMk/>
            <pc:sldMk cId="3058816296" sldId="1418"/>
            <ac:spMk id="9" creationId="{2C9BB03C-3AB8-4417-AC16-E59742BA4D4A}"/>
          </ac:spMkLst>
        </pc:spChg>
        <pc:spChg chg="mod">
          <ac:chgData name="Berry, Melody" userId="31bd6066-c510-4faa-ad29-e552a3d0ff26" providerId="ADAL" clId="{F517373F-4795-4BBA-9150-E8D87A983DE0}" dt="2020-10-21T15:40:54.420" v="19469" actId="1076"/>
          <ac:spMkLst>
            <pc:docMk/>
            <pc:sldMk cId="3058816296" sldId="1418"/>
            <ac:spMk id="10" creationId="{7B902CCE-AA2C-4C2D-87F8-EDCD2ED067DE}"/>
          </ac:spMkLst>
        </pc:spChg>
        <pc:spChg chg="add mod">
          <ac:chgData name="Berry, Melody" userId="31bd6066-c510-4faa-ad29-e552a3d0ff26" providerId="ADAL" clId="{F517373F-4795-4BBA-9150-E8D87A983DE0}" dt="2020-10-21T18:38:39.096" v="19873" actId="1076"/>
          <ac:spMkLst>
            <pc:docMk/>
            <pc:sldMk cId="3058816296" sldId="1418"/>
            <ac:spMk id="11" creationId="{E148413F-DEAD-46C3-8000-0400DE146919}"/>
          </ac:spMkLst>
        </pc:spChg>
        <pc:spChg chg="add mod">
          <ac:chgData name="Berry, Melody" userId="31bd6066-c510-4faa-ad29-e552a3d0ff26" providerId="ADAL" clId="{F517373F-4795-4BBA-9150-E8D87A983DE0}" dt="2020-10-25T20:15:05.037" v="24301" actId="14100"/>
          <ac:spMkLst>
            <pc:docMk/>
            <pc:sldMk cId="3058816296" sldId="1418"/>
            <ac:spMk id="12" creationId="{35C290AE-E957-44EA-9C51-346E31419FDD}"/>
          </ac:spMkLst>
        </pc:spChg>
        <pc:picChg chg="mod">
          <ac:chgData name="Berry, Melody" userId="31bd6066-c510-4faa-ad29-e552a3d0ff26" providerId="ADAL" clId="{F517373F-4795-4BBA-9150-E8D87A983DE0}" dt="2020-10-21T15:26:25.219" v="19451" actId="1076"/>
          <ac:picMkLst>
            <pc:docMk/>
            <pc:sldMk cId="3058816296" sldId="1418"/>
            <ac:picMk id="2" creationId="{CFD3E9E8-D997-4F94-96A5-079EDDF3F990}"/>
          </ac:picMkLst>
        </pc:picChg>
        <pc:picChg chg="mod modCrop">
          <ac:chgData name="Berry, Melody" userId="31bd6066-c510-4faa-ad29-e552a3d0ff26" providerId="ADAL" clId="{F517373F-4795-4BBA-9150-E8D87A983DE0}" dt="2020-10-25T20:14:36.958" v="24296" actId="1440"/>
          <ac:picMkLst>
            <pc:docMk/>
            <pc:sldMk cId="3058816296" sldId="1418"/>
            <ac:picMk id="3" creationId="{F0FEE968-20BF-4E57-A4D7-FDCF81FA50E6}"/>
          </ac:picMkLst>
        </pc:picChg>
      </pc:sldChg>
      <pc:sldChg chg="modSp modTransition">
        <pc:chgData name="Berry, Melody" userId="31bd6066-c510-4faa-ad29-e552a3d0ff26" providerId="ADAL" clId="{F517373F-4795-4BBA-9150-E8D87A983DE0}" dt="2020-10-25T20:26:18.079" v="24303"/>
        <pc:sldMkLst>
          <pc:docMk/>
          <pc:sldMk cId="2655391796" sldId="1419"/>
        </pc:sldMkLst>
        <pc:spChg chg="mod">
          <ac:chgData name="Berry, Melody" userId="31bd6066-c510-4faa-ad29-e552a3d0ff26" providerId="ADAL" clId="{F517373F-4795-4BBA-9150-E8D87A983DE0}" dt="2020-10-21T15:46:53.069" v="19829" actId="20577"/>
          <ac:spMkLst>
            <pc:docMk/>
            <pc:sldMk cId="2655391796" sldId="1419"/>
            <ac:spMk id="8" creationId="{D42E8C83-D537-4769-9752-8B9F720AB7B4}"/>
          </ac:spMkLst>
        </pc:spChg>
      </pc:sldChg>
      <pc:sldChg chg="modSp modTransition">
        <pc:chgData name="Berry, Melody" userId="31bd6066-c510-4faa-ad29-e552a3d0ff26" providerId="ADAL" clId="{F517373F-4795-4BBA-9150-E8D87A983DE0}" dt="2020-10-25T20:26:18.079" v="24303"/>
        <pc:sldMkLst>
          <pc:docMk/>
          <pc:sldMk cId="225568736" sldId="1420"/>
        </pc:sldMkLst>
        <pc:spChg chg="mod">
          <ac:chgData name="Berry, Melody" userId="31bd6066-c510-4faa-ad29-e552a3d0ff26" providerId="ADAL" clId="{F517373F-4795-4BBA-9150-E8D87A983DE0}" dt="2020-10-21T15:47:45.582" v="19833" actId="208"/>
          <ac:spMkLst>
            <pc:docMk/>
            <pc:sldMk cId="225568736" sldId="1420"/>
            <ac:spMk id="3" creationId="{29AC7229-641F-42E5-9EC9-E20B396E0982}"/>
          </ac:spMkLst>
        </pc:spChg>
        <pc:graphicFrameChg chg="modGraphic">
          <ac:chgData name="Berry, Melody" userId="31bd6066-c510-4faa-ad29-e552a3d0ff26" providerId="ADAL" clId="{F517373F-4795-4BBA-9150-E8D87A983DE0}" dt="2020-10-21T15:48:14.554" v="19839" actId="20577"/>
          <ac:graphicFrameMkLst>
            <pc:docMk/>
            <pc:sldMk cId="225568736" sldId="1420"/>
            <ac:graphicFrameMk id="6" creationId="{16B5052C-8FE6-4EB7-8A4E-107396B2D4CB}"/>
          </ac:graphicFrameMkLst>
        </pc:graphicFrameChg>
      </pc:sldChg>
      <pc:sldChg chg="addSp modSp modTransition">
        <pc:chgData name="Berry, Melody" userId="31bd6066-c510-4faa-ad29-e552a3d0ff26" providerId="ADAL" clId="{F517373F-4795-4BBA-9150-E8D87A983DE0}" dt="2020-10-25T20:26:18.079" v="24303"/>
        <pc:sldMkLst>
          <pc:docMk/>
          <pc:sldMk cId="2323095849" sldId="1421"/>
        </pc:sldMkLst>
        <pc:spChg chg="add mod">
          <ac:chgData name="Berry, Melody" userId="31bd6066-c510-4faa-ad29-e552a3d0ff26" providerId="ADAL" clId="{F517373F-4795-4BBA-9150-E8D87A983DE0}" dt="2020-10-23T04:24:54.552" v="22976" actId="1582"/>
          <ac:spMkLst>
            <pc:docMk/>
            <pc:sldMk cId="2323095849" sldId="1421"/>
            <ac:spMk id="5" creationId="{C4B9C112-2EAD-443F-B261-F5A85DFB9847}"/>
          </ac:spMkLst>
        </pc:spChg>
        <pc:spChg chg="add mod">
          <ac:chgData name="Berry, Melody" userId="31bd6066-c510-4faa-ad29-e552a3d0ff26" providerId="ADAL" clId="{F517373F-4795-4BBA-9150-E8D87A983DE0}" dt="2020-10-23T04:25:01.234" v="22977" actId="1582"/>
          <ac:spMkLst>
            <pc:docMk/>
            <pc:sldMk cId="2323095849" sldId="1421"/>
            <ac:spMk id="6" creationId="{F52BABCC-276B-4F34-B98D-2B733631AE40}"/>
          </ac:spMkLst>
        </pc:spChg>
      </pc:sldChg>
      <pc:sldChg chg="del">
        <pc:chgData name="Berry, Melody" userId="31bd6066-c510-4faa-ad29-e552a3d0ff26" providerId="ADAL" clId="{F517373F-4795-4BBA-9150-E8D87A983DE0}" dt="2020-10-21T15:54:50.891" v="19849"/>
        <pc:sldMkLst>
          <pc:docMk/>
          <pc:sldMk cId="3557793324" sldId="1421"/>
        </pc:sldMkLst>
      </pc:sldChg>
      <pc:sldChg chg="addSp delSp modSp add mod ord modTransition setBg setClrOvrMap">
        <pc:chgData name="Berry, Melody" userId="31bd6066-c510-4faa-ad29-e552a3d0ff26" providerId="ADAL" clId="{F517373F-4795-4BBA-9150-E8D87A983DE0}" dt="2020-10-25T20:26:18.079" v="24303"/>
        <pc:sldMkLst>
          <pc:docMk/>
          <pc:sldMk cId="1130102546" sldId="1422"/>
        </pc:sldMkLst>
        <pc:spChg chg="mod">
          <ac:chgData name="Berry, Melody" userId="31bd6066-c510-4faa-ad29-e552a3d0ff26" providerId="ADAL" clId="{F517373F-4795-4BBA-9150-E8D87A983DE0}" dt="2020-10-25T19:33:01.628" v="24070" actId="20577"/>
          <ac:spMkLst>
            <pc:docMk/>
            <pc:sldMk cId="1130102546" sldId="1422"/>
            <ac:spMk id="2" creationId="{851DFF33-D72C-4230-B36A-FE3D0D1EF28A}"/>
          </ac:spMkLst>
        </pc:spChg>
        <pc:spChg chg="del">
          <ac:chgData name="Berry, Melody" userId="31bd6066-c510-4faa-ad29-e552a3d0ff26" providerId="ADAL" clId="{F517373F-4795-4BBA-9150-E8D87A983DE0}" dt="2020-10-21T23:37:27.717" v="21083" actId="478"/>
          <ac:spMkLst>
            <pc:docMk/>
            <pc:sldMk cId="1130102546" sldId="1422"/>
            <ac:spMk id="6" creationId="{9C455C20-7BEC-4F52-8034-49590CF6C14F}"/>
          </ac:spMkLst>
        </pc:spChg>
        <pc:spChg chg="del">
          <ac:chgData name="Berry, Melody" userId="31bd6066-c510-4faa-ad29-e552a3d0ff26" providerId="ADAL" clId="{F517373F-4795-4BBA-9150-E8D87A983DE0}" dt="2020-10-21T23:37:29.109" v="21084" actId="478"/>
          <ac:spMkLst>
            <pc:docMk/>
            <pc:sldMk cId="1130102546" sldId="1422"/>
            <ac:spMk id="7" creationId="{3BFF4E8C-26CE-436F-9146-8EB883B06479}"/>
          </ac:spMkLst>
        </pc:spChg>
        <pc:spChg chg="del mod">
          <ac:chgData name="Berry, Melody" userId="31bd6066-c510-4faa-ad29-e552a3d0ff26" providerId="ADAL" clId="{F517373F-4795-4BBA-9150-E8D87A983DE0}" dt="2020-10-21T23:37:31.334" v="21086" actId="478"/>
          <ac:spMkLst>
            <pc:docMk/>
            <pc:sldMk cId="1130102546" sldId="1422"/>
            <ac:spMk id="8" creationId="{9E2E83C4-B946-4650-87D9-D3950D6ACE32}"/>
          </ac:spMkLst>
        </pc:spChg>
        <pc:spChg chg="mod">
          <ac:chgData name="Berry, Melody" userId="31bd6066-c510-4faa-ad29-e552a3d0ff26" providerId="ADAL" clId="{F517373F-4795-4BBA-9150-E8D87A983DE0}" dt="2020-10-25T19:40:02.212" v="24149" actId="20577"/>
          <ac:spMkLst>
            <pc:docMk/>
            <pc:sldMk cId="1130102546" sldId="1422"/>
            <ac:spMk id="11" creationId="{911FEA2F-99C8-478C-B2E9-2FD10735AA03}"/>
          </ac:spMkLst>
        </pc:spChg>
        <pc:spChg chg="del mod">
          <ac:chgData name="Berry, Melody" userId="31bd6066-c510-4faa-ad29-e552a3d0ff26" providerId="ADAL" clId="{F517373F-4795-4BBA-9150-E8D87A983DE0}" dt="2020-10-21T23:37:25.613" v="21082" actId="478"/>
          <ac:spMkLst>
            <pc:docMk/>
            <pc:sldMk cId="1130102546" sldId="1422"/>
            <ac:spMk id="17" creationId="{6D7D515D-4082-496E-8414-8176EEA04A4C}"/>
          </ac:spMkLst>
        </pc:spChg>
        <pc:spChg chg="add">
          <ac:chgData name="Berry, Melody" userId="31bd6066-c510-4faa-ad29-e552a3d0ff26" providerId="ADAL" clId="{F517373F-4795-4BBA-9150-E8D87A983DE0}" dt="2020-10-21T23:49:18.342" v="21482" actId="26606"/>
          <ac:spMkLst>
            <pc:docMk/>
            <pc:sldMk cId="1130102546" sldId="1422"/>
            <ac:spMk id="20" creationId="{2C6A2225-94AF-4BC4-98F4-77746E7B10A9}"/>
          </ac:spMkLst>
        </pc:spChg>
        <pc:spChg chg="add">
          <ac:chgData name="Berry, Melody" userId="31bd6066-c510-4faa-ad29-e552a3d0ff26" providerId="ADAL" clId="{F517373F-4795-4BBA-9150-E8D87A983DE0}" dt="2020-10-21T23:49:18.342" v="21482" actId="26606"/>
          <ac:spMkLst>
            <pc:docMk/>
            <pc:sldMk cId="1130102546" sldId="1422"/>
            <ac:spMk id="22" creationId="{46EA0402-5843-4D53-BF9C-BE7205812062}"/>
          </ac:spMkLst>
        </pc:spChg>
        <pc:spChg chg="add">
          <ac:chgData name="Berry, Melody" userId="31bd6066-c510-4faa-ad29-e552a3d0ff26" providerId="ADAL" clId="{F517373F-4795-4BBA-9150-E8D87A983DE0}" dt="2020-10-21T23:49:18.342" v="21482" actId="26606"/>
          <ac:spMkLst>
            <pc:docMk/>
            <pc:sldMk cId="1130102546" sldId="1422"/>
            <ac:spMk id="24" creationId="{648F5915-2CE1-4F74-88C5-D4366893D2DF}"/>
          </ac:spMkLst>
        </pc:spChg>
        <pc:spChg chg="add">
          <ac:chgData name="Berry, Melody" userId="31bd6066-c510-4faa-ad29-e552a3d0ff26" providerId="ADAL" clId="{F517373F-4795-4BBA-9150-E8D87A983DE0}" dt="2020-10-21T23:49:18.342" v="21482" actId="26606"/>
          <ac:spMkLst>
            <pc:docMk/>
            <pc:sldMk cId="1130102546" sldId="1422"/>
            <ac:spMk id="26" creationId="{91B43EC4-7D6F-44CA-82DD-103883D2366B}"/>
          </ac:spMkLst>
        </pc:spChg>
        <pc:picChg chg="del">
          <ac:chgData name="Berry, Melody" userId="31bd6066-c510-4faa-ad29-e552a3d0ff26" providerId="ADAL" clId="{F517373F-4795-4BBA-9150-E8D87A983DE0}" dt="2020-10-21T23:37:19.313" v="21076" actId="478"/>
          <ac:picMkLst>
            <pc:docMk/>
            <pc:sldMk cId="1130102546" sldId="1422"/>
            <ac:picMk id="3" creationId="{FA507F29-ED0C-40CB-BF7F-61840109E62E}"/>
          </ac:picMkLst>
        </pc:picChg>
        <pc:picChg chg="add del mod">
          <ac:chgData name="Berry, Melody" userId="31bd6066-c510-4faa-ad29-e552a3d0ff26" providerId="ADAL" clId="{F517373F-4795-4BBA-9150-E8D87A983DE0}" dt="2020-10-21T23:49:21.927" v="21483" actId="478"/>
          <ac:picMkLst>
            <pc:docMk/>
            <pc:sldMk cId="1130102546" sldId="1422"/>
            <ac:picMk id="5" creationId="{61E225E2-BC4B-48AE-B171-805AADAF1934}"/>
          </ac:picMkLst>
        </pc:picChg>
        <pc:picChg chg="del">
          <ac:chgData name="Berry, Melody" userId="31bd6066-c510-4faa-ad29-e552a3d0ff26" providerId="ADAL" clId="{F517373F-4795-4BBA-9150-E8D87A983DE0}" dt="2020-10-21T23:37:22.872" v="21080" actId="478"/>
          <ac:picMkLst>
            <pc:docMk/>
            <pc:sldMk cId="1130102546" sldId="1422"/>
            <ac:picMk id="9" creationId="{974BDB22-837C-46EE-ACD9-9A350DAE3AE3}"/>
          </ac:picMkLst>
        </pc:picChg>
        <pc:picChg chg="del">
          <ac:chgData name="Berry, Melody" userId="31bd6066-c510-4faa-ad29-e552a3d0ff26" providerId="ADAL" clId="{F517373F-4795-4BBA-9150-E8D87A983DE0}" dt="2020-10-21T23:37:23.804" v="21081" actId="478"/>
          <ac:picMkLst>
            <pc:docMk/>
            <pc:sldMk cId="1130102546" sldId="1422"/>
            <ac:picMk id="10" creationId="{63B544DE-845B-4968-99BB-C4250FD616D0}"/>
          </ac:picMkLst>
        </pc:picChg>
        <pc:picChg chg="add mod">
          <ac:chgData name="Berry, Melody" userId="31bd6066-c510-4faa-ad29-e552a3d0ff26" providerId="ADAL" clId="{F517373F-4795-4BBA-9150-E8D87A983DE0}" dt="2020-10-21T23:49:45.097" v="21487" actId="207"/>
          <ac:picMkLst>
            <pc:docMk/>
            <pc:sldMk cId="1130102546" sldId="1422"/>
            <ac:picMk id="15" creationId="{60EDA4D6-B33C-4102-89D4-F66997252C1D}"/>
          </ac:picMkLst>
        </pc:picChg>
        <pc:picChg chg="add mod">
          <ac:chgData name="Berry, Melody" userId="31bd6066-c510-4faa-ad29-e552a3d0ff26" providerId="ADAL" clId="{F517373F-4795-4BBA-9150-E8D87A983DE0}" dt="2020-10-21T23:51:59.053" v="21503" actId="1076"/>
          <ac:picMkLst>
            <pc:docMk/>
            <pc:sldMk cId="1130102546" sldId="1422"/>
            <ac:picMk id="18" creationId="{66B044E7-C158-49CD-AC14-D6673E419093}"/>
          </ac:picMkLst>
        </pc:picChg>
        <pc:cxnChg chg="del mod">
          <ac:chgData name="Berry, Melody" userId="31bd6066-c510-4faa-ad29-e552a3d0ff26" providerId="ADAL" clId="{F517373F-4795-4BBA-9150-E8D87A983DE0}" dt="2020-10-21T23:37:21.142" v="21078" actId="478"/>
          <ac:cxnSpMkLst>
            <pc:docMk/>
            <pc:sldMk cId="1130102546" sldId="1422"/>
            <ac:cxnSpMk id="12" creationId="{B037E95D-2B0F-46C2-915A-18ACCB191546}"/>
          </ac:cxnSpMkLst>
        </pc:cxnChg>
        <pc:cxnChg chg="del mod">
          <ac:chgData name="Berry, Melody" userId="31bd6066-c510-4faa-ad29-e552a3d0ff26" providerId="ADAL" clId="{F517373F-4795-4BBA-9150-E8D87A983DE0}" dt="2020-10-21T23:37:20.093" v="21077" actId="478"/>
          <ac:cxnSpMkLst>
            <pc:docMk/>
            <pc:sldMk cId="1130102546" sldId="1422"/>
            <ac:cxnSpMk id="13" creationId="{8A9FC169-8644-4B21-B651-6C6E9D2638B6}"/>
          </ac:cxnSpMkLst>
        </pc:cxnChg>
      </pc:sldChg>
      <pc:sldChg chg="modSp add del">
        <pc:chgData name="Berry, Melody" userId="31bd6066-c510-4faa-ad29-e552a3d0ff26" providerId="ADAL" clId="{F517373F-4795-4BBA-9150-E8D87A983DE0}" dt="2020-10-21T23:28:10.075" v="20811" actId="2696"/>
        <pc:sldMkLst>
          <pc:docMk/>
          <pc:sldMk cId="2700077493" sldId="1422"/>
        </pc:sldMkLst>
        <pc:spChg chg="mod">
          <ac:chgData name="Berry, Melody" userId="31bd6066-c510-4faa-ad29-e552a3d0ff26" providerId="ADAL" clId="{F517373F-4795-4BBA-9150-E8D87A983DE0}" dt="2020-10-21T23:23:40.176" v="20810" actId="20577"/>
          <ac:spMkLst>
            <pc:docMk/>
            <pc:sldMk cId="2700077493" sldId="1422"/>
            <ac:spMk id="2" creationId="{D867BEDA-345A-4280-81B3-22619785CF20}"/>
          </ac:spMkLst>
        </pc:spChg>
      </pc:sldChg>
      <pc:sldChg chg="addSp delSp modSp add del">
        <pc:chgData name="Berry, Melody" userId="31bd6066-c510-4faa-ad29-e552a3d0ff26" providerId="ADAL" clId="{F517373F-4795-4BBA-9150-E8D87A983DE0}" dt="2020-10-21T18:46:32.142" v="19890" actId="2696"/>
        <pc:sldMkLst>
          <pc:docMk/>
          <pc:sldMk cId="3178897887" sldId="1422"/>
        </pc:sldMkLst>
        <pc:spChg chg="add mod">
          <ac:chgData name="Berry, Melody" userId="31bd6066-c510-4faa-ad29-e552a3d0ff26" providerId="ADAL" clId="{F517373F-4795-4BBA-9150-E8D87A983DE0}" dt="2020-10-21T18:45:51.924" v="19889" actId="14100"/>
          <ac:spMkLst>
            <pc:docMk/>
            <pc:sldMk cId="3178897887" sldId="1422"/>
            <ac:spMk id="15" creationId="{3C23C257-DD7D-499E-A349-96D415A191CE}"/>
          </ac:spMkLst>
        </pc:spChg>
        <pc:spChg chg="del">
          <ac:chgData name="Berry, Melody" userId="31bd6066-c510-4faa-ad29-e552a3d0ff26" providerId="ADAL" clId="{F517373F-4795-4BBA-9150-E8D87A983DE0}" dt="2020-10-21T18:45:15.214" v="19884" actId="478"/>
          <ac:spMkLst>
            <pc:docMk/>
            <pc:sldMk cId="3178897887" sldId="1422"/>
            <ac:spMk id="22" creationId="{A98C00E2-AF55-4443-83A9-3F5F31DB101C}"/>
          </ac:spMkLst>
        </pc:spChg>
        <pc:spChg chg="del">
          <ac:chgData name="Berry, Melody" userId="31bd6066-c510-4faa-ad29-e552a3d0ff26" providerId="ADAL" clId="{F517373F-4795-4BBA-9150-E8D87A983DE0}" dt="2020-10-21T18:45:12.644" v="19882" actId="478"/>
          <ac:spMkLst>
            <pc:docMk/>
            <pc:sldMk cId="3178897887" sldId="1422"/>
            <ac:spMk id="23" creationId="{36A9B603-8039-49AB-8119-E2A7DD454801}"/>
          </ac:spMkLst>
        </pc:spChg>
        <pc:spChg chg="del">
          <ac:chgData name="Berry, Melody" userId="31bd6066-c510-4faa-ad29-e552a3d0ff26" providerId="ADAL" clId="{F517373F-4795-4BBA-9150-E8D87A983DE0}" dt="2020-10-21T18:45:14.141" v="19883" actId="478"/>
          <ac:spMkLst>
            <pc:docMk/>
            <pc:sldMk cId="3178897887" sldId="1422"/>
            <ac:spMk id="25" creationId="{00DDC161-C244-425D-B57B-AA7B64171C2C}"/>
          </ac:spMkLst>
        </pc:spChg>
        <pc:spChg chg="del">
          <ac:chgData name="Berry, Melody" userId="31bd6066-c510-4faa-ad29-e552a3d0ff26" providerId="ADAL" clId="{F517373F-4795-4BBA-9150-E8D87A983DE0}" dt="2020-10-21T18:45:16.230" v="19885" actId="478"/>
          <ac:spMkLst>
            <pc:docMk/>
            <pc:sldMk cId="3178897887" sldId="1422"/>
            <ac:spMk id="30" creationId="{E8F39127-D599-4056-9930-CF80E9DEDFE0}"/>
          </ac:spMkLst>
        </pc:spChg>
        <pc:cxnChg chg="del mod">
          <ac:chgData name="Berry, Melody" userId="31bd6066-c510-4faa-ad29-e552a3d0ff26" providerId="ADAL" clId="{F517373F-4795-4BBA-9150-E8D87A983DE0}" dt="2020-10-21T18:45:11.660" v="19881" actId="478"/>
          <ac:cxnSpMkLst>
            <pc:docMk/>
            <pc:sldMk cId="3178897887" sldId="1422"/>
            <ac:cxnSpMk id="24" creationId="{62279B49-A676-415D-8254-5BFB2656B76B}"/>
          </ac:cxnSpMkLst>
        </pc:cxnChg>
        <pc:cxnChg chg="del mod">
          <ac:chgData name="Berry, Melody" userId="31bd6066-c510-4faa-ad29-e552a3d0ff26" providerId="ADAL" clId="{F517373F-4795-4BBA-9150-E8D87A983DE0}" dt="2020-10-21T18:45:09.110" v="19880" actId="478"/>
          <ac:cxnSpMkLst>
            <pc:docMk/>
            <pc:sldMk cId="3178897887" sldId="1422"/>
            <ac:cxnSpMk id="28" creationId="{C7ADFBD9-21EF-45C3-84C2-7438F600FBF1}"/>
          </ac:cxnSpMkLst>
        </pc:cxnChg>
      </pc:sldChg>
      <pc:sldChg chg="add del">
        <pc:chgData name="Berry, Melody" userId="31bd6066-c510-4faa-ad29-e552a3d0ff26" providerId="ADAL" clId="{F517373F-4795-4BBA-9150-E8D87A983DE0}" dt="2020-10-21T18:39:58.563" v="19875"/>
        <pc:sldMkLst>
          <pc:docMk/>
          <pc:sldMk cId="4067550782" sldId="1422"/>
        </pc:sldMkLst>
      </pc:sldChg>
      <pc:sldChg chg="addSp delSp modSp add modTransition setBg">
        <pc:chgData name="Berry, Melody" userId="31bd6066-c510-4faa-ad29-e552a3d0ff26" providerId="ADAL" clId="{F517373F-4795-4BBA-9150-E8D87A983DE0}" dt="2020-10-25T20:26:18.079" v="24303"/>
        <pc:sldMkLst>
          <pc:docMk/>
          <pc:sldMk cId="1667081901" sldId="1423"/>
        </pc:sldMkLst>
        <pc:spChg chg="mod">
          <ac:chgData name="Berry, Melody" userId="31bd6066-c510-4faa-ad29-e552a3d0ff26" providerId="ADAL" clId="{F517373F-4795-4BBA-9150-E8D87A983DE0}" dt="2020-10-25T01:20:29.430" v="23630" actId="20577"/>
          <ac:spMkLst>
            <pc:docMk/>
            <pc:sldMk cId="1667081901" sldId="1423"/>
            <ac:spMk id="2" creationId="{61B65EA2-36E8-46BE-9416-87BD48DDDCBD}"/>
          </ac:spMkLst>
        </pc:spChg>
        <pc:spChg chg="add del mod">
          <ac:chgData name="Berry, Melody" userId="31bd6066-c510-4faa-ad29-e552a3d0ff26" providerId="ADAL" clId="{F517373F-4795-4BBA-9150-E8D87A983DE0}" dt="2020-10-25T01:23:41.756" v="23631" actId="478"/>
          <ac:spMkLst>
            <pc:docMk/>
            <pc:sldMk cId="1667081901" sldId="1423"/>
            <ac:spMk id="3" creationId="{5B988BA7-C97F-4F25-A769-60BD447AB07A}"/>
          </ac:spMkLst>
        </pc:spChg>
        <pc:spChg chg="del">
          <ac:chgData name="Berry, Melody" userId="31bd6066-c510-4faa-ad29-e552a3d0ff26" providerId="ADAL" clId="{F517373F-4795-4BBA-9150-E8D87A983DE0}" dt="2020-10-23T03:10:26.134" v="22516" actId="478"/>
          <ac:spMkLst>
            <pc:docMk/>
            <pc:sldMk cId="1667081901" sldId="1423"/>
            <ac:spMk id="5" creationId="{C4B9C112-2EAD-443F-B261-F5A85DFB9847}"/>
          </ac:spMkLst>
        </pc:spChg>
        <pc:spChg chg="del">
          <ac:chgData name="Berry, Melody" userId="31bd6066-c510-4faa-ad29-e552a3d0ff26" providerId="ADAL" clId="{F517373F-4795-4BBA-9150-E8D87A983DE0}" dt="2020-10-23T03:10:27.826" v="22517" actId="478"/>
          <ac:spMkLst>
            <pc:docMk/>
            <pc:sldMk cId="1667081901" sldId="1423"/>
            <ac:spMk id="6" creationId="{F52BABCC-276B-4F34-B98D-2B733631AE40}"/>
          </ac:spMkLst>
        </pc:spChg>
        <pc:spChg chg="add del mod">
          <ac:chgData name="Berry, Melody" userId="31bd6066-c510-4faa-ad29-e552a3d0ff26" providerId="ADAL" clId="{F517373F-4795-4BBA-9150-E8D87A983DE0}" dt="2020-10-23T03:12:16.350" v="22548" actId="478"/>
          <ac:spMkLst>
            <pc:docMk/>
            <pc:sldMk cId="1667081901" sldId="1423"/>
            <ac:spMk id="9" creationId="{7D6E30DB-4BB4-4D3A-BA75-7F68EBD78911}"/>
          </ac:spMkLst>
        </pc:spChg>
        <pc:spChg chg="add del mod">
          <ac:chgData name="Berry, Melody" userId="31bd6066-c510-4faa-ad29-e552a3d0ff26" providerId="ADAL" clId="{F517373F-4795-4BBA-9150-E8D87A983DE0}" dt="2020-10-23T03:13:36.441" v="22565" actId="478"/>
          <ac:spMkLst>
            <pc:docMk/>
            <pc:sldMk cId="1667081901" sldId="1423"/>
            <ac:spMk id="10" creationId="{878C8CDF-C9FC-4E1F-B2DF-76EFA1D8D2C5}"/>
          </ac:spMkLst>
        </pc:spChg>
        <pc:spChg chg="add mod">
          <ac:chgData name="Berry, Melody" userId="31bd6066-c510-4faa-ad29-e552a3d0ff26" providerId="ADAL" clId="{F517373F-4795-4BBA-9150-E8D87A983DE0}" dt="2020-10-25T20:12:00.763" v="24284" actId="1076"/>
          <ac:spMkLst>
            <pc:docMk/>
            <pc:sldMk cId="1667081901" sldId="1423"/>
            <ac:spMk id="11" creationId="{FA9386AF-DEC0-427C-B818-470042620B8C}"/>
          </ac:spMkLst>
        </pc:spChg>
        <pc:graphicFrameChg chg="del">
          <ac:chgData name="Berry, Melody" userId="31bd6066-c510-4faa-ad29-e552a3d0ff26" providerId="ADAL" clId="{F517373F-4795-4BBA-9150-E8D87A983DE0}" dt="2020-10-23T03:10:19.385" v="22514" actId="478"/>
          <ac:graphicFrameMkLst>
            <pc:docMk/>
            <pc:sldMk cId="1667081901" sldId="1423"/>
            <ac:graphicFrameMk id="8" creationId="{052D7E72-40AA-43E2-9510-9A1CA312AB28}"/>
          </ac:graphicFrameMkLst>
        </pc:graphicFrameChg>
        <pc:picChg chg="add mod">
          <ac:chgData name="Berry, Melody" userId="31bd6066-c510-4faa-ad29-e552a3d0ff26" providerId="ADAL" clId="{F517373F-4795-4BBA-9150-E8D87A983DE0}" dt="2020-10-25T20:11:52.127" v="24282" actId="1076"/>
          <ac:picMkLst>
            <pc:docMk/>
            <pc:sldMk cId="1667081901" sldId="1423"/>
            <ac:picMk id="1026" creationId="{D9FEB621-8568-48B4-BFA6-692F2CE0A272}"/>
          </ac:picMkLst>
        </pc:picChg>
      </pc:sldChg>
      <pc:sldChg chg="addSp delSp modSp add del">
        <pc:chgData name="Berry, Melody" userId="31bd6066-c510-4faa-ad29-e552a3d0ff26" providerId="ADAL" clId="{F517373F-4795-4BBA-9150-E8D87A983DE0}" dt="2020-10-23T04:18:18.693" v="22881" actId="2696"/>
        <pc:sldMkLst>
          <pc:docMk/>
          <pc:sldMk cId="961723281" sldId="1424"/>
        </pc:sldMkLst>
        <pc:picChg chg="del">
          <ac:chgData name="Berry, Melody" userId="31bd6066-c510-4faa-ad29-e552a3d0ff26" providerId="ADAL" clId="{F517373F-4795-4BBA-9150-E8D87A983DE0}" dt="2020-10-23T04:18:02.658" v="22871" actId="478"/>
          <ac:picMkLst>
            <pc:docMk/>
            <pc:sldMk cId="961723281" sldId="1424"/>
            <ac:picMk id="4098" creationId="{8810EE97-AD23-467E-9A1D-C822C4C66558}"/>
          </ac:picMkLst>
        </pc:picChg>
        <pc:picChg chg="del">
          <ac:chgData name="Berry, Melody" userId="31bd6066-c510-4faa-ad29-e552a3d0ff26" providerId="ADAL" clId="{F517373F-4795-4BBA-9150-E8D87A983DE0}" dt="2020-10-23T04:18:00.248" v="22870" actId="478"/>
          <ac:picMkLst>
            <pc:docMk/>
            <pc:sldMk cId="961723281" sldId="1424"/>
            <ac:picMk id="4099" creationId="{D5E0BB5E-8E51-4E97-91A3-914D5AE9BC7E}"/>
          </ac:picMkLst>
        </pc:picChg>
        <pc:picChg chg="add mod">
          <ac:chgData name="Berry, Melody" userId="31bd6066-c510-4faa-ad29-e552a3d0ff26" providerId="ADAL" clId="{F517373F-4795-4BBA-9150-E8D87A983DE0}" dt="2020-10-23T04:18:12.729" v="22880" actId="14100"/>
          <ac:picMkLst>
            <pc:docMk/>
            <pc:sldMk cId="961723281" sldId="1424"/>
            <ac:picMk id="5122" creationId="{AE7DC613-61DF-448D-992E-F433522B9BE4}"/>
          </ac:picMkLst>
        </pc:picChg>
      </pc:sldChg>
      <pc:sldChg chg="modSp modTransition">
        <pc:chgData name="Berry, Melody" userId="31bd6066-c510-4faa-ad29-e552a3d0ff26" providerId="ADAL" clId="{F517373F-4795-4BBA-9150-E8D87A983DE0}" dt="2020-10-26T03:13:32.033" v="24539" actId="20577"/>
        <pc:sldMkLst>
          <pc:docMk/>
          <pc:sldMk cId="2353881805" sldId="1424"/>
        </pc:sldMkLst>
        <pc:spChg chg="mod">
          <ac:chgData name="Berry, Melody" userId="31bd6066-c510-4faa-ad29-e552a3d0ff26" providerId="ADAL" clId="{F517373F-4795-4BBA-9150-E8D87A983DE0}" dt="2020-10-26T03:13:32.033" v="24539" actId="20577"/>
          <ac:spMkLst>
            <pc:docMk/>
            <pc:sldMk cId="2353881805" sldId="1424"/>
            <ac:spMk id="3" creationId="{1DB58632-C1B8-4B7D-98C6-A4C52D7E4A53}"/>
          </ac:spMkLst>
        </pc:spChg>
      </pc:sldChg>
      <pc:sldChg chg="modTransition">
        <pc:chgData name="Berry, Melody" userId="31bd6066-c510-4faa-ad29-e552a3d0ff26" providerId="ADAL" clId="{F517373F-4795-4BBA-9150-E8D87A983DE0}" dt="2020-10-25T20:26:18.079" v="24303"/>
        <pc:sldMkLst>
          <pc:docMk/>
          <pc:sldMk cId="1710845271" sldId="1425"/>
        </pc:sldMkLst>
      </pc:sldChg>
      <pc:sldChg chg="addSp delSp modSp add modTransition">
        <pc:chgData name="Berry, Melody" userId="31bd6066-c510-4faa-ad29-e552a3d0ff26" providerId="ADAL" clId="{F517373F-4795-4BBA-9150-E8D87A983DE0}" dt="2020-10-25T20:26:18.079" v="24303"/>
        <pc:sldMkLst>
          <pc:docMk/>
          <pc:sldMk cId="1942294394" sldId="1426"/>
        </pc:sldMkLst>
        <pc:spChg chg="mod">
          <ac:chgData name="Berry, Melody" userId="31bd6066-c510-4faa-ad29-e552a3d0ff26" providerId="ADAL" clId="{F517373F-4795-4BBA-9150-E8D87A983DE0}" dt="2020-10-25T19:39:01.936" v="24098" actId="20577"/>
          <ac:spMkLst>
            <pc:docMk/>
            <pc:sldMk cId="1942294394" sldId="1426"/>
            <ac:spMk id="2" creationId="{851DFF33-D72C-4230-B36A-FE3D0D1EF28A}"/>
          </ac:spMkLst>
        </pc:spChg>
        <pc:spChg chg="mod">
          <ac:chgData name="Berry, Melody" userId="31bd6066-c510-4faa-ad29-e552a3d0ff26" providerId="ADAL" clId="{F517373F-4795-4BBA-9150-E8D87A983DE0}" dt="2020-10-25T19:37:23.657" v="24096" actId="20577"/>
          <ac:spMkLst>
            <pc:docMk/>
            <pc:sldMk cId="1942294394" sldId="1426"/>
            <ac:spMk id="6" creationId="{9C455C20-7BEC-4F52-8034-49590CF6C14F}"/>
          </ac:spMkLst>
        </pc:spChg>
        <pc:spChg chg="del">
          <ac:chgData name="Berry, Melody" userId="31bd6066-c510-4faa-ad29-e552a3d0ff26" providerId="ADAL" clId="{F517373F-4795-4BBA-9150-E8D87A983DE0}" dt="2020-10-25T19:27:59.005" v="23744" actId="478"/>
          <ac:spMkLst>
            <pc:docMk/>
            <pc:sldMk cId="1942294394" sldId="1426"/>
            <ac:spMk id="7" creationId="{3BFF4E8C-26CE-436F-9146-8EB883B06479}"/>
          </ac:spMkLst>
        </pc:spChg>
        <pc:spChg chg="del">
          <ac:chgData name="Berry, Melody" userId="31bd6066-c510-4faa-ad29-e552a3d0ff26" providerId="ADAL" clId="{F517373F-4795-4BBA-9150-E8D87A983DE0}" dt="2020-10-25T19:36:16.744" v="24084" actId="478"/>
          <ac:spMkLst>
            <pc:docMk/>
            <pc:sldMk cId="1942294394" sldId="1426"/>
            <ac:spMk id="8" creationId="{9E2E83C4-B946-4650-87D9-D3950D6ACE32}"/>
          </ac:spMkLst>
        </pc:spChg>
        <pc:spChg chg="del mod">
          <ac:chgData name="Berry, Melody" userId="31bd6066-c510-4faa-ad29-e552a3d0ff26" providerId="ADAL" clId="{F517373F-4795-4BBA-9150-E8D87A983DE0}" dt="2020-10-25T19:27:51.117" v="23743" actId="478"/>
          <ac:spMkLst>
            <pc:docMk/>
            <pc:sldMk cId="1942294394" sldId="1426"/>
            <ac:spMk id="17" creationId="{6D7D515D-4082-496E-8414-8176EEA04A4C}"/>
          </ac:spMkLst>
        </pc:spChg>
        <pc:picChg chg="del">
          <ac:chgData name="Berry, Melody" userId="31bd6066-c510-4faa-ad29-e552a3d0ff26" providerId="ADAL" clId="{F517373F-4795-4BBA-9150-E8D87A983DE0}" dt="2020-10-25T19:27:41.759" v="23736" actId="478"/>
          <ac:picMkLst>
            <pc:docMk/>
            <pc:sldMk cId="1942294394" sldId="1426"/>
            <ac:picMk id="3" creationId="{FA507F29-ED0C-40CB-BF7F-61840109E62E}"/>
          </ac:picMkLst>
        </pc:picChg>
        <pc:picChg chg="add del mod">
          <ac:chgData name="Berry, Melody" userId="31bd6066-c510-4faa-ad29-e552a3d0ff26" providerId="ADAL" clId="{F517373F-4795-4BBA-9150-E8D87A983DE0}" dt="2020-10-25T19:36:48.922" v="24090" actId="478"/>
          <ac:picMkLst>
            <pc:docMk/>
            <pc:sldMk cId="1942294394" sldId="1426"/>
            <ac:picMk id="4" creationId="{540A9362-C6F2-462D-8990-DE2A5DE066D6}"/>
          </ac:picMkLst>
        </pc:picChg>
        <pc:picChg chg="del">
          <ac:chgData name="Berry, Melody" userId="31bd6066-c510-4faa-ad29-e552a3d0ff26" providerId="ADAL" clId="{F517373F-4795-4BBA-9150-E8D87A983DE0}" dt="2020-10-25T19:27:44.220" v="23738" actId="478"/>
          <ac:picMkLst>
            <pc:docMk/>
            <pc:sldMk cId="1942294394" sldId="1426"/>
            <ac:picMk id="5" creationId="{5C2B5698-C217-497E-A07A-0D3941547306}"/>
          </ac:picMkLst>
        </pc:picChg>
        <pc:picChg chg="del">
          <ac:chgData name="Berry, Melody" userId="31bd6066-c510-4faa-ad29-e552a3d0ff26" providerId="ADAL" clId="{F517373F-4795-4BBA-9150-E8D87A983DE0}" dt="2020-10-25T19:27:43.205" v="23737" actId="478"/>
          <ac:picMkLst>
            <pc:docMk/>
            <pc:sldMk cId="1942294394" sldId="1426"/>
            <ac:picMk id="9" creationId="{974BDB22-837C-46EE-ACD9-9A350DAE3AE3}"/>
          </ac:picMkLst>
        </pc:picChg>
        <pc:picChg chg="add mod">
          <ac:chgData name="Berry, Melody" userId="31bd6066-c510-4faa-ad29-e552a3d0ff26" providerId="ADAL" clId="{F517373F-4795-4BBA-9150-E8D87A983DE0}" dt="2020-10-25T19:37:15.783" v="24095" actId="1076"/>
          <ac:picMkLst>
            <pc:docMk/>
            <pc:sldMk cId="1942294394" sldId="1426"/>
            <ac:picMk id="10" creationId="{4788B0E3-AA5A-412A-AA23-19CCC6FB1D7F}"/>
          </ac:picMkLst>
        </pc:picChg>
        <pc:cxnChg chg="del mod">
          <ac:chgData name="Berry, Melody" userId="31bd6066-c510-4faa-ad29-e552a3d0ff26" providerId="ADAL" clId="{F517373F-4795-4BBA-9150-E8D87A983DE0}" dt="2020-10-25T19:27:47.821" v="23741" actId="478"/>
          <ac:cxnSpMkLst>
            <pc:docMk/>
            <pc:sldMk cId="1942294394" sldId="1426"/>
            <ac:cxnSpMk id="12" creationId="{B037E95D-2B0F-46C2-915A-18ACCB191546}"/>
          </ac:cxnSpMkLst>
        </pc:cxnChg>
        <pc:cxnChg chg="del mod">
          <ac:chgData name="Berry, Melody" userId="31bd6066-c510-4faa-ad29-e552a3d0ff26" providerId="ADAL" clId="{F517373F-4795-4BBA-9150-E8D87A983DE0}" dt="2020-10-25T19:27:45.641" v="23739" actId="478"/>
          <ac:cxnSpMkLst>
            <pc:docMk/>
            <pc:sldMk cId="1942294394" sldId="1426"/>
            <ac:cxnSpMk id="13" creationId="{8A9FC169-8644-4B21-B651-6C6E9D2638B6}"/>
          </ac:cxnSpMkLst>
        </pc:cxnChg>
      </pc:sldChg>
      <pc:sldMasterChg chg="modSp modSldLayout">
        <pc:chgData name="Berry, Melody" userId="31bd6066-c510-4faa-ad29-e552a3d0ff26" providerId="ADAL" clId="{F517373F-4795-4BBA-9150-E8D87A983DE0}" dt="2020-10-11T02:10:29.539" v="79" actId="20577"/>
        <pc:sldMasterMkLst>
          <pc:docMk/>
          <pc:sldMasterMk cId="653309650" sldId="2147483648"/>
        </pc:sldMasterMkLst>
        <pc:spChg chg="mod">
          <ac:chgData name="Berry, Melody" userId="31bd6066-c510-4faa-ad29-e552a3d0ff26" providerId="ADAL" clId="{F517373F-4795-4BBA-9150-E8D87A983DE0}" dt="2020-10-11T02:10:29.539" v="79" actId="20577"/>
          <ac:spMkLst>
            <pc:docMk/>
            <pc:sldMasterMk cId="653309650" sldId="2147483648"/>
            <ac:spMk id="6" creationId="{BA280D15-FD9D-46C3-AD11-3C7ED8EF0895}"/>
          </ac:spMkLst>
        </pc:spChg>
        <pc:sldLayoutChg chg="modSp">
          <pc:chgData name="Berry, Melody" userId="31bd6066-c510-4faa-ad29-e552a3d0ff26" providerId="ADAL" clId="{F517373F-4795-4BBA-9150-E8D87A983DE0}" dt="2020-10-11T02:10:21.225" v="72" actId="20577"/>
          <pc:sldLayoutMkLst>
            <pc:docMk/>
            <pc:sldMasterMk cId="653309650" sldId="2147483648"/>
            <pc:sldLayoutMk cId="1329874810" sldId="2147483649"/>
          </pc:sldLayoutMkLst>
          <pc:spChg chg="mod">
            <ac:chgData name="Berry, Melody" userId="31bd6066-c510-4faa-ad29-e552a3d0ff26" providerId="ADAL" clId="{F517373F-4795-4BBA-9150-E8D87A983DE0}" dt="2020-10-11T02:10:21.225" v="72" actId="20577"/>
            <ac:spMkLst>
              <pc:docMk/>
              <pc:sldMasterMk cId="653309650" sldId="2147483648"/>
              <pc:sldLayoutMk cId="1329874810" sldId="2147483649"/>
              <ac:spMk id="5" creationId="{75741BA6-CDAF-4674-85A3-AACB1F552E26}"/>
            </ac:spMkLst>
          </pc:spChg>
        </pc:sldLayoutChg>
      </pc:sldMasterChg>
      <pc:sldMasterChg chg="modSp modSldLayout">
        <pc:chgData name="Berry, Melody" userId="31bd6066-c510-4faa-ad29-e552a3d0ff26" providerId="ADAL" clId="{F517373F-4795-4BBA-9150-E8D87A983DE0}" dt="2020-10-25T01:34:17.599" v="23644" actId="20577"/>
        <pc:sldMasterMkLst>
          <pc:docMk/>
          <pc:sldMasterMk cId="1019879106" sldId="2147483658"/>
        </pc:sldMasterMkLst>
        <pc:spChg chg="mod">
          <ac:chgData name="Berry, Melody" userId="31bd6066-c510-4faa-ad29-e552a3d0ff26" providerId="ADAL" clId="{F517373F-4795-4BBA-9150-E8D87A983DE0}" dt="2020-10-25T01:34:12.124" v="23640" actId="20577"/>
          <ac:spMkLst>
            <pc:docMk/>
            <pc:sldMasterMk cId="1019879106" sldId="2147483658"/>
            <ac:spMk id="6" creationId="{BA280D15-FD9D-46C3-AD11-3C7ED8EF0895}"/>
          </ac:spMkLst>
        </pc:spChg>
        <pc:sldLayoutChg chg="modSp">
          <pc:chgData name="Berry, Melody" userId="31bd6066-c510-4faa-ad29-e552a3d0ff26" providerId="ADAL" clId="{F517373F-4795-4BBA-9150-E8D87A983DE0}" dt="2020-10-25T01:34:17.599" v="23644" actId="20577"/>
          <pc:sldLayoutMkLst>
            <pc:docMk/>
            <pc:sldMasterMk cId="1019879106" sldId="2147483658"/>
            <pc:sldLayoutMk cId="2611471639" sldId="2147483659"/>
          </pc:sldLayoutMkLst>
          <pc:spChg chg="mod">
            <ac:chgData name="Berry, Melody" userId="31bd6066-c510-4faa-ad29-e552a3d0ff26" providerId="ADAL" clId="{F517373F-4795-4BBA-9150-E8D87A983DE0}" dt="2020-10-25T01:34:17.599" v="23644" actId="20577"/>
            <ac:spMkLst>
              <pc:docMk/>
              <pc:sldMasterMk cId="1019879106" sldId="2147483658"/>
              <pc:sldLayoutMk cId="2611471639" sldId="2147483659"/>
              <ac:spMk id="5" creationId="{75741BA6-CDAF-4674-85A3-AACB1F552E26}"/>
            </ac:spMkLst>
          </pc:spChg>
        </pc:sldLayoutChg>
      </pc:sldMasterChg>
      <pc:sldMasterChg chg="delSldLayout">
        <pc:chgData name="Berry, Melody" userId="31bd6066-c510-4faa-ad29-e552a3d0ff26" providerId="ADAL" clId="{F517373F-4795-4BBA-9150-E8D87A983DE0}" dt="2020-10-17T23:22:19.314" v="1316" actId="2696"/>
        <pc:sldMasterMkLst>
          <pc:docMk/>
          <pc:sldMasterMk cId="2631316083" sldId="2147483668"/>
        </pc:sldMasterMkLst>
        <pc:sldLayoutChg chg="del">
          <pc:chgData name="Berry, Melody" userId="31bd6066-c510-4faa-ad29-e552a3d0ff26" providerId="ADAL" clId="{F517373F-4795-4BBA-9150-E8D87A983DE0}" dt="2020-10-17T23:22:19.314" v="1316" actId="2696"/>
          <pc:sldLayoutMkLst>
            <pc:docMk/>
            <pc:sldMasterMk cId="2631316083" sldId="2147483668"/>
            <pc:sldLayoutMk cId="686708612" sldId="2147483674"/>
          </pc:sldLayoutMkLst>
        </pc:sldLayoutChg>
      </pc:sldMasterChg>
      <pc:sldMasterChg chg="modSp modSldLayout">
        <pc:chgData name="Berry, Melody" userId="31bd6066-c510-4faa-ad29-e552a3d0ff26" providerId="ADAL" clId="{F517373F-4795-4BBA-9150-E8D87A983DE0}" dt="2020-10-25T01:34:44.457" v="23656" actId="20577"/>
        <pc:sldMasterMkLst>
          <pc:docMk/>
          <pc:sldMasterMk cId="51327560" sldId="2147483674"/>
        </pc:sldMasterMkLst>
        <pc:spChg chg="mod">
          <ac:chgData name="Berry, Melody" userId="31bd6066-c510-4faa-ad29-e552a3d0ff26" providerId="ADAL" clId="{F517373F-4795-4BBA-9150-E8D87A983DE0}" dt="2020-10-25T01:34:35.639" v="23650" actId="20577"/>
          <ac:spMkLst>
            <pc:docMk/>
            <pc:sldMasterMk cId="51327560" sldId="2147483674"/>
            <ac:spMk id="6" creationId="{BA280D15-FD9D-46C3-AD11-3C7ED8EF0895}"/>
          </ac:spMkLst>
        </pc:spChg>
        <pc:sldLayoutChg chg="modSp">
          <pc:chgData name="Berry, Melody" userId="31bd6066-c510-4faa-ad29-e552a3d0ff26" providerId="ADAL" clId="{F517373F-4795-4BBA-9150-E8D87A983DE0}" dt="2020-10-25T01:34:44.457" v="23656" actId="20577"/>
          <pc:sldLayoutMkLst>
            <pc:docMk/>
            <pc:sldMasterMk cId="51327560" sldId="2147483674"/>
            <pc:sldLayoutMk cId="4234453691" sldId="2147483675"/>
          </pc:sldLayoutMkLst>
          <pc:spChg chg="mod">
            <ac:chgData name="Berry, Melody" userId="31bd6066-c510-4faa-ad29-e552a3d0ff26" providerId="ADAL" clId="{F517373F-4795-4BBA-9150-E8D87A983DE0}" dt="2020-10-25T01:34:44.457" v="23656" actId="20577"/>
            <ac:spMkLst>
              <pc:docMk/>
              <pc:sldMasterMk cId="51327560" sldId="2147483674"/>
              <pc:sldLayoutMk cId="4234453691" sldId="2147483675"/>
              <ac:spMk id="5" creationId="{75741BA6-CDAF-4674-85A3-AACB1F552E26}"/>
            </ac:spMkLst>
          </pc:spChg>
        </pc:sldLayoutChg>
      </pc:sldMasterChg>
      <pc:sldMasterChg chg="modSp modSldLayout">
        <pc:chgData name="Berry, Melody" userId="31bd6066-c510-4faa-ad29-e552a3d0ff26" providerId="ADAL" clId="{F517373F-4795-4BBA-9150-E8D87A983DE0}" dt="2020-10-25T01:35:05.264" v="23666" actId="20577"/>
        <pc:sldMasterMkLst>
          <pc:docMk/>
          <pc:sldMasterMk cId="898866068" sldId="2147483684"/>
        </pc:sldMasterMkLst>
        <pc:spChg chg="mod">
          <ac:chgData name="Berry, Melody" userId="31bd6066-c510-4faa-ad29-e552a3d0ff26" providerId="ADAL" clId="{F517373F-4795-4BBA-9150-E8D87A983DE0}" dt="2020-10-25T01:34:57.265" v="23661" actId="20577"/>
          <ac:spMkLst>
            <pc:docMk/>
            <pc:sldMasterMk cId="898866068" sldId="2147483684"/>
            <ac:spMk id="6" creationId="{BA280D15-FD9D-46C3-AD11-3C7ED8EF0895}"/>
          </ac:spMkLst>
        </pc:spChg>
        <pc:sldLayoutChg chg="modSp">
          <pc:chgData name="Berry, Melody" userId="31bd6066-c510-4faa-ad29-e552a3d0ff26" providerId="ADAL" clId="{F517373F-4795-4BBA-9150-E8D87A983DE0}" dt="2020-10-25T01:35:05.264" v="23666" actId="20577"/>
          <pc:sldLayoutMkLst>
            <pc:docMk/>
            <pc:sldMasterMk cId="898866068" sldId="2147483684"/>
            <pc:sldLayoutMk cId="187019512" sldId="2147483685"/>
          </pc:sldLayoutMkLst>
          <pc:spChg chg="mod">
            <ac:chgData name="Berry, Melody" userId="31bd6066-c510-4faa-ad29-e552a3d0ff26" providerId="ADAL" clId="{F517373F-4795-4BBA-9150-E8D87A983DE0}" dt="2020-10-25T01:35:05.264" v="23666" actId="20577"/>
            <ac:spMkLst>
              <pc:docMk/>
              <pc:sldMasterMk cId="898866068" sldId="2147483684"/>
              <pc:sldLayoutMk cId="187019512" sldId="2147483685"/>
              <ac:spMk id="5" creationId="{75741BA6-CDAF-4674-85A3-AACB1F552E26}"/>
            </ac:spMkLst>
          </pc:spChg>
        </pc:sldLayoutChg>
      </pc:sldMasterChg>
      <pc:sldMasterChg chg="addSp modSldLayout">
        <pc:chgData name="Berry, Melody" userId="31bd6066-c510-4faa-ad29-e552a3d0ff26" providerId="ADAL" clId="{F517373F-4795-4BBA-9150-E8D87A983DE0}" dt="2020-10-20T02:38:12.877" v="16969"/>
        <pc:sldMasterMkLst>
          <pc:docMk/>
          <pc:sldMasterMk cId="3515350745" sldId="2147483684"/>
        </pc:sldMasterMkLst>
        <pc:spChg chg="add">
          <ac:chgData name="Berry, Melody" userId="31bd6066-c510-4faa-ad29-e552a3d0ff26" providerId="ADAL" clId="{F517373F-4795-4BBA-9150-E8D87A983DE0}" dt="2020-10-20T02:38:12.877" v="16969"/>
          <ac:spMkLst>
            <pc:docMk/>
            <pc:sldMasterMk cId="3515350745" sldId="2147483684"/>
            <ac:spMk id="9" creationId="{10DE42C6-48A1-4206-A159-098ED59018FE}"/>
          </ac:spMkLst>
        </pc:spChg>
        <pc:spChg chg="add">
          <ac:chgData name="Berry, Melody" userId="31bd6066-c510-4faa-ad29-e552a3d0ff26" providerId="ADAL" clId="{F517373F-4795-4BBA-9150-E8D87A983DE0}" dt="2020-10-20T02:38:12.877" v="16969"/>
          <ac:spMkLst>
            <pc:docMk/>
            <pc:sldMasterMk cId="3515350745" sldId="2147483684"/>
            <ac:spMk id="13" creationId="{0A164C40-80A5-4862-BD1D-D2DC16E8F3F7}"/>
          </ac:spMkLst>
        </pc:spChg>
        <pc:picChg chg="add">
          <ac:chgData name="Berry, Melody" userId="31bd6066-c510-4faa-ad29-e552a3d0ff26" providerId="ADAL" clId="{F517373F-4795-4BBA-9150-E8D87A983DE0}" dt="2020-10-20T02:38:12.877" v="16969"/>
          <ac:picMkLst>
            <pc:docMk/>
            <pc:sldMasterMk cId="3515350745" sldId="2147483684"/>
            <ac:picMk id="10" creationId="{AE822AB7-4C02-4849-B07E-C0E3C14D22F3}"/>
          </ac:picMkLst>
        </pc:picChg>
        <pc:sldLayoutChg chg="addSp">
          <pc:chgData name="Berry, Melody" userId="31bd6066-c510-4faa-ad29-e552a3d0ff26" providerId="ADAL" clId="{F517373F-4795-4BBA-9150-E8D87A983DE0}" dt="2020-10-20T02:38:12.877" v="16969"/>
          <pc:sldLayoutMkLst>
            <pc:docMk/>
            <pc:sldMasterMk cId="3515350745" sldId="2147483684"/>
            <pc:sldLayoutMk cId="674679567" sldId="2147483685"/>
          </pc:sldLayoutMkLst>
          <pc:spChg chg="add">
            <ac:chgData name="Berry, Melody" userId="31bd6066-c510-4faa-ad29-e552a3d0ff26" providerId="ADAL" clId="{F517373F-4795-4BBA-9150-E8D87A983DE0}" dt="2020-10-20T02:38:12.877" v="16969"/>
            <ac:spMkLst>
              <pc:docMk/>
              <pc:sldMasterMk cId="3515350745" sldId="2147483684"/>
              <pc:sldLayoutMk cId="674679567" sldId="2147483685"/>
              <ac:spMk id="9" creationId="{A768580E-FA61-4779-852A-1C27E46DEDE8}"/>
            </ac:spMkLst>
          </pc:spChg>
        </pc:sldLayoutChg>
      </pc:sldMasterChg>
      <pc:sldMasterChg chg="modSp modSldLayout">
        <pc:chgData name="Berry, Melody" userId="31bd6066-c510-4faa-ad29-e552a3d0ff26" providerId="ADAL" clId="{F517373F-4795-4BBA-9150-E8D87A983DE0}" dt="2020-10-25T01:35:29.201" v="23680" actId="20577"/>
        <pc:sldMasterMkLst>
          <pc:docMk/>
          <pc:sldMasterMk cId="380246097" sldId="2147483694"/>
        </pc:sldMasterMkLst>
        <pc:spChg chg="mod">
          <ac:chgData name="Berry, Melody" userId="31bd6066-c510-4faa-ad29-e552a3d0ff26" providerId="ADAL" clId="{F517373F-4795-4BBA-9150-E8D87A983DE0}" dt="2020-10-25T01:35:19.335" v="23673" actId="20577"/>
          <ac:spMkLst>
            <pc:docMk/>
            <pc:sldMasterMk cId="380246097" sldId="2147483694"/>
            <ac:spMk id="6" creationId="{BA280D15-FD9D-46C3-AD11-3C7ED8EF0895}"/>
          </ac:spMkLst>
        </pc:spChg>
        <pc:sldLayoutChg chg="modSp">
          <pc:chgData name="Berry, Melody" userId="31bd6066-c510-4faa-ad29-e552a3d0ff26" providerId="ADAL" clId="{F517373F-4795-4BBA-9150-E8D87A983DE0}" dt="2020-10-25T01:35:29.201" v="23680" actId="20577"/>
          <pc:sldLayoutMkLst>
            <pc:docMk/>
            <pc:sldMasterMk cId="380246097" sldId="2147483694"/>
            <pc:sldLayoutMk cId="2458379728" sldId="2147483695"/>
          </pc:sldLayoutMkLst>
          <pc:spChg chg="mod">
            <ac:chgData name="Berry, Melody" userId="31bd6066-c510-4faa-ad29-e552a3d0ff26" providerId="ADAL" clId="{F517373F-4795-4BBA-9150-E8D87A983DE0}" dt="2020-10-25T01:35:29.201" v="23680" actId="20577"/>
            <ac:spMkLst>
              <pc:docMk/>
              <pc:sldMasterMk cId="380246097" sldId="2147483694"/>
              <pc:sldLayoutMk cId="2458379728" sldId="2147483695"/>
              <ac:spMk id="5" creationId="{75741BA6-CDAF-4674-85A3-AACB1F552E26}"/>
            </ac:spMkLst>
          </pc:spChg>
        </pc:sldLayoutChg>
      </pc:sldMasterChg>
      <pc:sldMasterChg chg="modSp modSldLayout">
        <pc:chgData name="Berry, Melody" userId="31bd6066-c510-4faa-ad29-e552a3d0ff26" providerId="ADAL" clId="{F517373F-4795-4BBA-9150-E8D87A983DE0}" dt="2020-10-25T01:35:45.109" v="23684" actId="20577"/>
        <pc:sldMasterMkLst>
          <pc:docMk/>
          <pc:sldMasterMk cId="2909625567" sldId="2147483704"/>
        </pc:sldMasterMkLst>
        <pc:spChg chg="mod">
          <ac:chgData name="Berry, Melody" userId="31bd6066-c510-4faa-ad29-e552a3d0ff26" providerId="ADAL" clId="{F517373F-4795-4BBA-9150-E8D87A983DE0}" dt="2020-10-25T01:35:40.124" v="23682" actId="20577"/>
          <ac:spMkLst>
            <pc:docMk/>
            <pc:sldMasterMk cId="2909625567" sldId="2147483704"/>
            <ac:spMk id="6" creationId="{BA280D15-FD9D-46C3-AD11-3C7ED8EF0895}"/>
          </ac:spMkLst>
        </pc:spChg>
        <pc:sldLayoutChg chg="modSp">
          <pc:chgData name="Berry, Melody" userId="31bd6066-c510-4faa-ad29-e552a3d0ff26" providerId="ADAL" clId="{F517373F-4795-4BBA-9150-E8D87A983DE0}" dt="2020-10-25T01:35:45.109" v="23684" actId="20577"/>
          <pc:sldLayoutMkLst>
            <pc:docMk/>
            <pc:sldMasterMk cId="2909625567" sldId="2147483704"/>
            <pc:sldLayoutMk cId="3984436150" sldId="2147483705"/>
          </pc:sldLayoutMkLst>
          <pc:spChg chg="mod">
            <ac:chgData name="Berry, Melody" userId="31bd6066-c510-4faa-ad29-e552a3d0ff26" providerId="ADAL" clId="{F517373F-4795-4BBA-9150-E8D87A983DE0}" dt="2020-10-25T01:35:45.109" v="23684" actId="20577"/>
            <ac:spMkLst>
              <pc:docMk/>
              <pc:sldMasterMk cId="2909625567" sldId="2147483704"/>
              <pc:sldLayoutMk cId="3984436150" sldId="2147483705"/>
              <ac:spMk id="5" creationId="{75741BA6-CDAF-4674-85A3-AACB1F552E26}"/>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23C0C-A901-448A-8FFF-789793CC27FE}"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00B1843F-B0B3-4265-AACC-76E71F0EDA8F}">
      <dgm:prSet custT="1"/>
      <dgm:spPr/>
      <dgm:t>
        <a:bodyPr/>
        <a:lstStyle/>
        <a:p>
          <a:pPr>
            <a:lnSpc>
              <a:spcPct val="100000"/>
            </a:lnSpc>
          </a:pPr>
          <a:r>
            <a:rPr lang="en-US" sz="1800" dirty="0"/>
            <a:t>Accela launch overview</a:t>
          </a:r>
        </a:p>
      </dgm:t>
    </dgm:pt>
    <dgm:pt modelId="{B8846232-5DB6-41CC-A81C-68F7B3F65852}" type="parTrans" cxnId="{4847888D-33B7-4870-9B97-35BE6D8EBB12}">
      <dgm:prSet/>
      <dgm:spPr/>
      <dgm:t>
        <a:bodyPr/>
        <a:lstStyle/>
        <a:p>
          <a:endParaRPr lang="en-US"/>
        </a:p>
      </dgm:t>
    </dgm:pt>
    <dgm:pt modelId="{708ADB6A-6D7C-41D2-8D2B-E52C5592EAEA}" type="sibTrans" cxnId="{4847888D-33B7-4870-9B97-35BE6D8EBB12}">
      <dgm:prSet/>
      <dgm:spPr/>
      <dgm:t>
        <a:bodyPr/>
        <a:lstStyle/>
        <a:p>
          <a:endParaRPr lang="en-US"/>
        </a:p>
      </dgm:t>
    </dgm:pt>
    <dgm:pt modelId="{E8B2B578-2E2D-434F-82AC-4F91DFD2F42F}">
      <dgm:prSet custT="1"/>
      <dgm:spPr/>
      <dgm:t>
        <a:bodyPr/>
        <a:lstStyle/>
        <a:p>
          <a:pPr>
            <a:lnSpc>
              <a:spcPct val="100000"/>
            </a:lnSpc>
          </a:pPr>
          <a:r>
            <a:rPr lang="en-US" sz="1800" dirty="0"/>
            <a:t>Launch schedule </a:t>
          </a:r>
        </a:p>
      </dgm:t>
    </dgm:pt>
    <dgm:pt modelId="{0A4AE0D5-12B4-4D6E-B7EE-75468EFB8084}" type="parTrans" cxnId="{38020748-9C9C-498A-9D27-2A0CAD53E1C3}">
      <dgm:prSet/>
      <dgm:spPr/>
      <dgm:t>
        <a:bodyPr/>
        <a:lstStyle/>
        <a:p>
          <a:endParaRPr lang="en-US"/>
        </a:p>
      </dgm:t>
    </dgm:pt>
    <dgm:pt modelId="{85C849B1-09F0-4215-AC1F-2A0556E169BE}" type="sibTrans" cxnId="{38020748-9C9C-498A-9D27-2A0CAD53E1C3}">
      <dgm:prSet/>
      <dgm:spPr/>
      <dgm:t>
        <a:bodyPr/>
        <a:lstStyle/>
        <a:p>
          <a:endParaRPr lang="en-US"/>
        </a:p>
      </dgm:t>
    </dgm:pt>
    <dgm:pt modelId="{960EEAAF-9ECE-4D1A-A18F-6FE7F037F4F5}">
      <dgm:prSet custT="1"/>
      <dgm:spPr/>
      <dgm:t>
        <a:bodyPr/>
        <a:lstStyle/>
        <a:p>
          <a:pPr>
            <a:lnSpc>
              <a:spcPct val="100000"/>
            </a:lnSpc>
          </a:pPr>
          <a:r>
            <a:rPr lang="en-US" sz="1800" dirty="0"/>
            <a:t>Document requirements</a:t>
          </a:r>
        </a:p>
      </dgm:t>
    </dgm:pt>
    <dgm:pt modelId="{77A37764-08A2-41CD-BC73-29A27E9F624B}" type="parTrans" cxnId="{B297D5C4-0751-400C-9761-E5FEAADDCB0B}">
      <dgm:prSet/>
      <dgm:spPr/>
      <dgm:t>
        <a:bodyPr/>
        <a:lstStyle/>
        <a:p>
          <a:endParaRPr lang="en-US"/>
        </a:p>
      </dgm:t>
    </dgm:pt>
    <dgm:pt modelId="{793F59B9-293C-473D-9E3A-33FE4BBF47D4}" type="sibTrans" cxnId="{B297D5C4-0751-400C-9761-E5FEAADDCB0B}">
      <dgm:prSet/>
      <dgm:spPr/>
      <dgm:t>
        <a:bodyPr/>
        <a:lstStyle/>
        <a:p>
          <a:endParaRPr lang="en-US"/>
        </a:p>
      </dgm:t>
    </dgm:pt>
    <dgm:pt modelId="{7A481C00-20DF-42FD-A7E1-0610E84DD236}">
      <dgm:prSet custT="1"/>
      <dgm:spPr/>
      <dgm:t>
        <a:bodyPr/>
        <a:lstStyle/>
        <a:p>
          <a:pPr>
            <a:lnSpc>
              <a:spcPct val="100000"/>
            </a:lnSpc>
          </a:pPr>
          <a:r>
            <a:rPr lang="en-US" sz="1800" dirty="0"/>
            <a:t>How to find the status of a permit</a:t>
          </a:r>
        </a:p>
      </dgm:t>
    </dgm:pt>
    <dgm:pt modelId="{36A334FE-E5A8-4E1D-828C-8971C96D6B81}" type="parTrans" cxnId="{D500E6F3-8B45-491A-A1A7-BA6D02B05975}">
      <dgm:prSet/>
      <dgm:spPr/>
      <dgm:t>
        <a:bodyPr/>
        <a:lstStyle/>
        <a:p>
          <a:endParaRPr lang="en-US"/>
        </a:p>
      </dgm:t>
    </dgm:pt>
    <dgm:pt modelId="{3884BDD1-E236-4D83-B237-30EA55C65F95}" type="sibTrans" cxnId="{D500E6F3-8B45-491A-A1A7-BA6D02B05975}">
      <dgm:prSet/>
      <dgm:spPr/>
      <dgm:t>
        <a:bodyPr/>
        <a:lstStyle/>
        <a:p>
          <a:endParaRPr lang="en-US"/>
        </a:p>
      </dgm:t>
    </dgm:pt>
    <dgm:pt modelId="{6C8FDACA-9F75-4FCF-901F-11A933C88CA4}">
      <dgm:prSet custT="1"/>
      <dgm:spPr/>
      <dgm:t>
        <a:bodyPr/>
        <a:lstStyle/>
        <a:p>
          <a:pPr>
            <a:lnSpc>
              <a:spcPct val="100000"/>
            </a:lnSpc>
          </a:pPr>
          <a:r>
            <a:rPr lang="en-US" sz="1800" dirty="0"/>
            <a:t>How to respond to corrections and how to find documents</a:t>
          </a:r>
        </a:p>
      </dgm:t>
    </dgm:pt>
    <dgm:pt modelId="{964AF593-3169-47AA-8570-3A98136BC425}" type="parTrans" cxnId="{C6FD2B84-CBC2-4385-90AB-1F87ED9DA8B6}">
      <dgm:prSet/>
      <dgm:spPr/>
      <dgm:t>
        <a:bodyPr/>
        <a:lstStyle/>
        <a:p>
          <a:endParaRPr lang="en-US"/>
        </a:p>
      </dgm:t>
    </dgm:pt>
    <dgm:pt modelId="{B1B8339B-D86B-4131-931F-D358A297077A}" type="sibTrans" cxnId="{C6FD2B84-CBC2-4385-90AB-1F87ED9DA8B6}">
      <dgm:prSet/>
      <dgm:spPr/>
      <dgm:t>
        <a:bodyPr/>
        <a:lstStyle/>
        <a:p>
          <a:endParaRPr lang="en-US"/>
        </a:p>
      </dgm:t>
    </dgm:pt>
    <dgm:pt modelId="{8E5084FB-A550-4A68-BC43-7A214772DA30}">
      <dgm:prSet custT="1"/>
      <dgm:spPr/>
      <dgm:t>
        <a:bodyPr/>
        <a:lstStyle/>
        <a:p>
          <a:pPr>
            <a:lnSpc>
              <a:spcPct val="100000"/>
            </a:lnSpc>
          </a:pPr>
          <a:r>
            <a:rPr lang="en-US" sz="1800" dirty="0"/>
            <a:t>How to apply for a utility permit</a:t>
          </a:r>
        </a:p>
      </dgm:t>
    </dgm:pt>
    <dgm:pt modelId="{12DF940E-133B-463B-A6BF-8FB88D95F173}" type="sibTrans" cxnId="{CAF5490B-9CEA-4225-9A0D-0A0023D3793C}">
      <dgm:prSet/>
      <dgm:spPr/>
      <dgm:t>
        <a:bodyPr/>
        <a:lstStyle/>
        <a:p>
          <a:endParaRPr lang="en-US"/>
        </a:p>
      </dgm:t>
    </dgm:pt>
    <dgm:pt modelId="{8FA3B0BA-B556-4D77-B523-0957D34E00DB}" type="parTrans" cxnId="{CAF5490B-9CEA-4225-9A0D-0A0023D3793C}">
      <dgm:prSet/>
      <dgm:spPr/>
      <dgm:t>
        <a:bodyPr/>
        <a:lstStyle/>
        <a:p>
          <a:endParaRPr lang="en-US"/>
        </a:p>
      </dgm:t>
    </dgm:pt>
    <dgm:pt modelId="{ABEE24EC-8CFB-41DB-9AA8-187EDB92CAD9}">
      <dgm:prSet custT="1"/>
      <dgm:spPr/>
      <dgm:t>
        <a:bodyPr/>
        <a:lstStyle/>
        <a:p>
          <a:pPr>
            <a:lnSpc>
              <a:spcPct val="100000"/>
            </a:lnSpc>
          </a:pPr>
          <a:r>
            <a:rPr lang="en-US" sz="1800" dirty="0"/>
            <a:t>Minor Utility Permit overview</a:t>
          </a:r>
        </a:p>
      </dgm:t>
    </dgm:pt>
    <dgm:pt modelId="{C3A71620-00A0-43A2-B32F-D67BF78634D1}" type="sibTrans" cxnId="{AA95D79E-712C-466B-85E1-3D623EEECC0D}">
      <dgm:prSet/>
      <dgm:spPr/>
      <dgm:t>
        <a:bodyPr/>
        <a:lstStyle/>
        <a:p>
          <a:endParaRPr lang="en-US"/>
        </a:p>
      </dgm:t>
    </dgm:pt>
    <dgm:pt modelId="{F7318561-30F3-4C77-84A5-1980B1E2A593}" type="parTrans" cxnId="{AA95D79E-712C-466B-85E1-3D623EEECC0D}">
      <dgm:prSet/>
      <dgm:spPr/>
      <dgm:t>
        <a:bodyPr/>
        <a:lstStyle/>
        <a:p>
          <a:endParaRPr lang="en-US"/>
        </a:p>
      </dgm:t>
    </dgm:pt>
    <dgm:pt modelId="{2A685F8E-725E-439A-A49F-0FD5D454FE29}">
      <dgm:prSet custT="1"/>
      <dgm:spPr/>
      <dgm:t>
        <a:bodyPr/>
        <a:lstStyle/>
        <a:p>
          <a:pPr>
            <a:lnSpc>
              <a:spcPct val="100000"/>
            </a:lnSpc>
          </a:pPr>
          <a:r>
            <a:rPr lang="en-US" sz="1800" dirty="0"/>
            <a:t>Utility Major Permit overview</a:t>
          </a:r>
        </a:p>
      </dgm:t>
    </dgm:pt>
    <dgm:pt modelId="{4648B506-501B-492B-AF0E-244F14FAD6C0}" type="parTrans" cxnId="{BD799D08-63C4-4085-A1CE-72A4C4BD5D20}">
      <dgm:prSet/>
      <dgm:spPr/>
      <dgm:t>
        <a:bodyPr/>
        <a:lstStyle/>
        <a:p>
          <a:endParaRPr lang="en-US"/>
        </a:p>
      </dgm:t>
    </dgm:pt>
    <dgm:pt modelId="{2FB13819-B86A-4E9C-ACBE-46F3E01C7B6F}" type="sibTrans" cxnId="{BD799D08-63C4-4085-A1CE-72A4C4BD5D20}">
      <dgm:prSet/>
      <dgm:spPr/>
      <dgm:t>
        <a:bodyPr/>
        <a:lstStyle/>
        <a:p>
          <a:endParaRPr lang="en-US"/>
        </a:p>
      </dgm:t>
    </dgm:pt>
    <dgm:pt modelId="{0C34E97B-46DE-42AD-86A1-79C68C39E541}">
      <dgm:prSet custT="1"/>
      <dgm:spPr/>
      <dgm:t>
        <a:bodyPr/>
        <a:lstStyle/>
        <a:p>
          <a:pPr>
            <a:lnSpc>
              <a:spcPct val="100000"/>
            </a:lnSpc>
          </a:pPr>
          <a:r>
            <a:rPr lang="en-US" sz="1800" dirty="0"/>
            <a:t>Process steps</a:t>
          </a:r>
        </a:p>
      </dgm:t>
    </dgm:pt>
    <dgm:pt modelId="{F36F945B-D26A-4FC6-A088-1CEE7FAB2093}" type="parTrans" cxnId="{32789989-4784-4005-913B-F0592ECBF062}">
      <dgm:prSet/>
      <dgm:spPr/>
      <dgm:t>
        <a:bodyPr/>
        <a:lstStyle/>
        <a:p>
          <a:endParaRPr lang="en-US"/>
        </a:p>
      </dgm:t>
    </dgm:pt>
    <dgm:pt modelId="{10A7A10D-A901-43F0-9881-06DC94D2F88F}" type="sibTrans" cxnId="{32789989-4784-4005-913B-F0592ECBF062}">
      <dgm:prSet/>
      <dgm:spPr/>
      <dgm:t>
        <a:bodyPr/>
        <a:lstStyle/>
        <a:p>
          <a:endParaRPr lang="en-US"/>
        </a:p>
      </dgm:t>
    </dgm:pt>
    <dgm:pt modelId="{974E0E23-9837-4071-92B2-58FE06899ABE}">
      <dgm:prSet custT="1"/>
      <dgm:spPr/>
      <dgm:t>
        <a:bodyPr/>
        <a:lstStyle/>
        <a:p>
          <a:pPr>
            <a:lnSpc>
              <a:spcPct val="100000"/>
            </a:lnSpc>
          </a:pPr>
          <a:r>
            <a:rPr lang="en-US" sz="1800" dirty="0"/>
            <a:t>Upcoming events</a:t>
          </a:r>
        </a:p>
      </dgm:t>
    </dgm:pt>
    <dgm:pt modelId="{36595DB2-0E9F-4B19-9AE3-1C7BAC0F8344}" type="parTrans" cxnId="{67883E04-9928-43EE-BEBE-EBE6AFE7FF64}">
      <dgm:prSet/>
      <dgm:spPr/>
      <dgm:t>
        <a:bodyPr/>
        <a:lstStyle/>
        <a:p>
          <a:endParaRPr lang="en-US"/>
        </a:p>
      </dgm:t>
    </dgm:pt>
    <dgm:pt modelId="{1B4A6E34-4D82-4ED8-A556-52946E310B67}" type="sibTrans" cxnId="{67883E04-9928-43EE-BEBE-EBE6AFE7FF64}">
      <dgm:prSet/>
      <dgm:spPr/>
      <dgm:t>
        <a:bodyPr/>
        <a:lstStyle/>
        <a:p>
          <a:endParaRPr lang="en-US"/>
        </a:p>
      </dgm:t>
    </dgm:pt>
    <dgm:pt modelId="{22664D6D-BB65-4BF3-85A5-BE95AA8B4E47}">
      <dgm:prSet custT="1"/>
      <dgm:spPr/>
      <dgm:t>
        <a:bodyPr/>
        <a:lstStyle/>
        <a:p>
          <a:pPr>
            <a:lnSpc>
              <a:spcPct val="100000"/>
            </a:lnSpc>
          </a:pPr>
          <a:r>
            <a:rPr lang="en-US" sz="1800" dirty="0"/>
            <a:t>Application steps from the Portal</a:t>
          </a:r>
        </a:p>
      </dgm:t>
    </dgm:pt>
    <dgm:pt modelId="{1B0AC334-E2E4-4133-A64A-44EC7666F401}" type="parTrans" cxnId="{8069233A-9BA7-4CD9-84F3-EE2DC2428F72}">
      <dgm:prSet/>
      <dgm:spPr/>
      <dgm:t>
        <a:bodyPr/>
        <a:lstStyle/>
        <a:p>
          <a:endParaRPr lang="en-US"/>
        </a:p>
      </dgm:t>
    </dgm:pt>
    <dgm:pt modelId="{06935B65-C509-4C84-B967-3DB2553BC4A9}" type="sibTrans" cxnId="{8069233A-9BA7-4CD9-84F3-EE2DC2428F72}">
      <dgm:prSet/>
      <dgm:spPr/>
      <dgm:t>
        <a:bodyPr/>
        <a:lstStyle/>
        <a:p>
          <a:endParaRPr lang="en-US"/>
        </a:p>
      </dgm:t>
    </dgm:pt>
    <dgm:pt modelId="{36372839-F0AD-4FBB-8A65-9CD03BEF643F}">
      <dgm:prSet custT="1"/>
      <dgm:spPr/>
      <dgm:t>
        <a:bodyPr/>
        <a:lstStyle/>
        <a:p>
          <a:pPr>
            <a:lnSpc>
              <a:spcPct val="100000"/>
            </a:lnSpc>
          </a:pPr>
          <a:r>
            <a:rPr lang="en-US" sz="1800" dirty="0"/>
            <a:t>Side Sewer permit process changes</a:t>
          </a:r>
        </a:p>
      </dgm:t>
    </dgm:pt>
    <dgm:pt modelId="{9E2F2551-EC23-4C2A-9969-E36C2C2EB1B7}" type="parTrans" cxnId="{0006FB1D-7E2D-4766-900D-A8461C659453}">
      <dgm:prSet/>
      <dgm:spPr/>
      <dgm:t>
        <a:bodyPr/>
        <a:lstStyle/>
        <a:p>
          <a:endParaRPr lang="en-US"/>
        </a:p>
      </dgm:t>
    </dgm:pt>
    <dgm:pt modelId="{24EF21CA-CBB3-44D5-8F3D-63345567943E}" type="sibTrans" cxnId="{0006FB1D-7E2D-4766-900D-A8461C659453}">
      <dgm:prSet/>
      <dgm:spPr/>
      <dgm:t>
        <a:bodyPr/>
        <a:lstStyle/>
        <a:p>
          <a:endParaRPr lang="en-US"/>
        </a:p>
      </dgm:t>
    </dgm:pt>
    <dgm:pt modelId="{7E42971A-B8C5-42B7-AA9F-5B935E57737B}">
      <dgm:prSet custT="1"/>
      <dgm:spPr/>
      <dgm:t>
        <a:bodyPr/>
        <a:lstStyle/>
        <a:p>
          <a:pPr>
            <a:lnSpc>
              <a:spcPct val="100000"/>
            </a:lnSpc>
          </a:pPr>
          <a:r>
            <a:rPr lang="en-US" sz="1800" dirty="0"/>
            <a:t>Utility permit vs. use expiration dates</a:t>
          </a:r>
        </a:p>
      </dgm:t>
    </dgm:pt>
    <dgm:pt modelId="{58F0C29A-2D46-4832-93F5-431175F2FC32}" type="parTrans" cxnId="{0E2EB3E1-2803-48E2-9E04-864A787AD167}">
      <dgm:prSet/>
      <dgm:spPr/>
      <dgm:t>
        <a:bodyPr/>
        <a:lstStyle/>
        <a:p>
          <a:endParaRPr lang="en-US"/>
        </a:p>
      </dgm:t>
    </dgm:pt>
    <dgm:pt modelId="{F6B02B2E-8B4A-4EEC-AC0C-91F7A3C0AB9D}" type="sibTrans" cxnId="{0E2EB3E1-2803-48E2-9E04-864A787AD167}">
      <dgm:prSet/>
      <dgm:spPr/>
      <dgm:t>
        <a:bodyPr/>
        <a:lstStyle/>
        <a:p>
          <a:endParaRPr lang="en-US"/>
        </a:p>
      </dgm:t>
    </dgm:pt>
    <dgm:pt modelId="{79906A13-2642-4F48-B5CE-3E01B336DDE8}">
      <dgm:prSet custT="1"/>
      <dgm:spPr/>
      <dgm:t>
        <a:bodyPr/>
        <a:lstStyle/>
        <a:p>
          <a:pPr>
            <a:lnSpc>
              <a:spcPct val="100000"/>
            </a:lnSpc>
          </a:pPr>
          <a:r>
            <a:rPr lang="en-US" sz="1800" dirty="0"/>
            <a:t>Utility Major Permit thresholds</a:t>
          </a:r>
        </a:p>
      </dgm:t>
    </dgm:pt>
    <dgm:pt modelId="{CA8369B9-1DA1-4C8D-8C54-371F6C07A474}" type="parTrans" cxnId="{9F192801-78F6-42D7-B170-4FCAC0CD9D13}">
      <dgm:prSet/>
      <dgm:spPr/>
      <dgm:t>
        <a:bodyPr/>
        <a:lstStyle/>
        <a:p>
          <a:endParaRPr lang="en-US"/>
        </a:p>
      </dgm:t>
    </dgm:pt>
    <dgm:pt modelId="{A098379E-8C8D-4B62-B4BC-2F652D529461}" type="sibTrans" cxnId="{9F192801-78F6-42D7-B170-4FCAC0CD9D13}">
      <dgm:prSet/>
      <dgm:spPr/>
      <dgm:t>
        <a:bodyPr/>
        <a:lstStyle/>
        <a:p>
          <a:endParaRPr lang="en-US"/>
        </a:p>
      </dgm:t>
    </dgm:pt>
    <dgm:pt modelId="{EF94C277-FFEA-477D-9750-0C3A437C53D8}">
      <dgm:prSet custT="1"/>
      <dgm:spPr/>
      <dgm:t>
        <a:bodyPr/>
        <a:lstStyle/>
        <a:p>
          <a:pPr>
            <a:lnSpc>
              <a:spcPct val="100000"/>
            </a:lnSpc>
          </a:pPr>
          <a:r>
            <a:rPr lang="en-US" sz="1800" dirty="0"/>
            <a:t>How to make changes to an issued permit</a:t>
          </a:r>
        </a:p>
      </dgm:t>
    </dgm:pt>
    <dgm:pt modelId="{B591E8DF-0CE3-4035-9C97-D59A44CD1AC7}" type="parTrans" cxnId="{CB0A3A34-F9A6-406E-A9A2-C44EE2BDB7B3}">
      <dgm:prSet/>
      <dgm:spPr/>
      <dgm:t>
        <a:bodyPr/>
        <a:lstStyle/>
        <a:p>
          <a:endParaRPr lang="en-US"/>
        </a:p>
      </dgm:t>
    </dgm:pt>
    <dgm:pt modelId="{E5D8327E-DF5C-452D-AAEE-DBBB687CBBB7}" type="sibTrans" cxnId="{CB0A3A34-F9A6-406E-A9A2-C44EE2BDB7B3}">
      <dgm:prSet/>
      <dgm:spPr/>
      <dgm:t>
        <a:bodyPr/>
        <a:lstStyle/>
        <a:p>
          <a:endParaRPr lang="en-US"/>
        </a:p>
      </dgm:t>
    </dgm:pt>
    <dgm:pt modelId="{513061CF-5772-4C52-A9B4-314854957919}">
      <dgm:prSet custT="1"/>
      <dgm:spPr/>
      <dgm:t>
        <a:bodyPr/>
        <a:lstStyle/>
        <a:p>
          <a:pPr>
            <a:lnSpc>
              <a:spcPct val="100000"/>
            </a:lnSpc>
          </a:pPr>
          <a:r>
            <a:rPr lang="en-US" sz="1800" dirty="0"/>
            <a:t>Inspections overview and how to schedule an inspection</a:t>
          </a:r>
        </a:p>
      </dgm:t>
    </dgm:pt>
    <dgm:pt modelId="{9A80C73A-D217-4E5A-86EB-E3E7ABD24D07}" type="parTrans" cxnId="{70FBFA9F-EEED-4113-91A1-255F9B4FD128}">
      <dgm:prSet/>
      <dgm:spPr/>
      <dgm:t>
        <a:bodyPr/>
        <a:lstStyle/>
        <a:p>
          <a:endParaRPr lang="en-US"/>
        </a:p>
      </dgm:t>
    </dgm:pt>
    <dgm:pt modelId="{8162C837-6C89-44B6-8091-31253D07EB03}" type="sibTrans" cxnId="{70FBFA9F-EEED-4113-91A1-255F9B4FD128}">
      <dgm:prSet/>
      <dgm:spPr/>
      <dgm:t>
        <a:bodyPr/>
        <a:lstStyle/>
        <a:p>
          <a:endParaRPr lang="en-US"/>
        </a:p>
      </dgm:t>
    </dgm:pt>
    <dgm:pt modelId="{6662114B-484E-46BE-A323-2911FBA2DF20}">
      <dgm:prSet custT="1"/>
      <dgm:spPr/>
      <dgm:t>
        <a:bodyPr/>
        <a:lstStyle/>
        <a:p>
          <a:pPr>
            <a:lnSpc>
              <a:spcPct val="100000"/>
            </a:lnSpc>
          </a:pPr>
          <a:r>
            <a:rPr lang="en-US" sz="1800" dirty="0"/>
            <a:t>How to get help after launch</a:t>
          </a:r>
        </a:p>
      </dgm:t>
    </dgm:pt>
    <dgm:pt modelId="{4DBD318E-8D6B-4FFE-8864-7C575BCD1389}" type="parTrans" cxnId="{4687F8AE-7530-436E-9E26-A264C4518F12}">
      <dgm:prSet/>
      <dgm:spPr/>
      <dgm:t>
        <a:bodyPr/>
        <a:lstStyle/>
        <a:p>
          <a:endParaRPr lang="en-US"/>
        </a:p>
      </dgm:t>
    </dgm:pt>
    <dgm:pt modelId="{FCD4CE60-6D22-4E7F-B953-C89971B309E2}" type="sibTrans" cxnId="{4687F8AE-7530-436E-9E26-A264C4518F12}">
      <dgm:prSet/>
      <dgm:spPr/>
      <dgm:t>
        <a:bodyPr/>
        <a:lstStyle/>
        <a:p>
          <a:endParaRPr lang="en-US"/>
        </a:p>
      </dgm:t>
    </dgm:pt>
    <dgm:pt modelId="{9CFAFFF3-4782-4725-90A5-F5E201B5BB4B}" type="pres">
      <dgm:prSet presAssocID="{07523C0C-A901-448A-8FFF-789793CC27FE}" presName="root" presStyleCnt="0">
        <dgm:presLayoutVars>
          <dgm:dir/>
          <dgm:resizeHandles val="exact"/>
        </dgm:presLayoutVars>
      </dgm:prSet>
      <dgm:spPr/>
    </dgm:pt>
    <dgm:pt modelId="{D901236B-F928-4D0F-87B2-296C1E48BA05}" type="pres">
      <dgm:prSet presAssocID="{00B1843F-B0B3-4265-AACC-76E71F0EDA8F}" presName="compNode" presStyleCnt="0"/>
      <dgm:spPr/>
    </dgm:pt>
    <dgm:pt modelId="{048F7851-49C3-43FB-A829-F7F745090A31}" type="pres">
      <dgm:prSet presAssocID="{00B1843F-B0B3-4265-AACC-76E71F0EDA8F}" presName="bgRect" presStyleLbl="bgShp" presStyleIdx="0" presStyleCnt="17" custLinFactNeighborX="-358" custLinFactNeighborY="-73073"/>
      <dgm:spPr/>
    </dgm:pt>
    <dgm:pt modelId="{182AEFF5-A9ED-4371-A869-2ED3FC574D25}" type="pres">
      <dgm:prSet presAssocID="{00B1843F-B0B3-4265-AACC-76E71F0EDA8F}" presName="iconRect" presStyleLbl="node1" presStyleIdx="0" presStyleCnt="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Caption"/>
        </a:ext>
      </dgm:extLst>
    </dgm:pt>
    <dgm:pt modelId="{C92BC5E3-4464-46C9-9807-C9C7AB5144EC}" type="pres">
      <dgm:prSet presAssocID="{00B1843F-B0B3-4265-AACC-76E71F0EDA8F}" presName="spaceRect" presStyleCnt="0"/>
      <dgm:spPr/>
    </dgm:pt>
    <dgm:pt modelId="{1B503BC3-385D-4841-A795-78E6CDA66D9D}" type="pres">
      <dgm:prSet presAssocID="{00B1843F-B0B3-4265-AACC-76E71F0EDA8F}" presName="parTx" presStyleLbl="revTx" presStyleIdx="0" presStyleCnt="17">
        <dgm:presLayoutVars>
          <dgm:chMax val="0"/>
          <dgm:chPref val="0"/>
        </dgm:presLayoutVars>
      </dgm:prSet>
      <dgm:spPr/>
    </dgm:pt>
    <dgm:pt modelId="{22B3F68A-AC94-47BC-803C-D4EF6904F1FF}" type="pres">
      <dgm:prSet presAssocID="{708ADB6A-6D7C-41D2-8D2B-E52C5592EAEA}" presName="sibTrans" presStyleCnt="0"/>
      <dgm:spPr/>
    </dgm:pt>
    <dgm:pt modelId="{7D6A4C1E-4512-44A5-B6A4-61109F355159}" type="pres">
      <dgm:prSet presAssocID="{E8B2B578-2E2D-434F-82AC-4F91DFD2F42F}" presName="compNode" presStyleCnt="0"/>
      <dgm:spPr/>
    </dgm:pt>
    <dgm:pt modelId="{91E5C833-A7F4-48C4-A6A3-60A8562443B6}" type="pres">
      <dgm:prSet presAssocID="{E8B2B578-2E2D-434F-82AC-4F91DFD2F42F}" presName="bgRect" presStyleLbl="bgShp" presStyleIdx="1" presStyleCnt="17" custLinFactNeighborX="921"/>
      <dgm:spPr/>
    </dgm:pt>
    <dgm:pt modelId="{D3CD01DC-9704-4769-BEAD-9C350921463C}" type="pres">
      <dgm:prSet presAssocID="{E8B2B578-2E2D-434F-82AC-4F91DFD2F42F}" presName="iconRect" presStyleLbl="node1" presStyleIdx="1" presStyleCnt="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ract RTL"/>
        </a:ext>
      </dgm:extLst>
    </dgm:pt>
    <dgm:pt modelId="{9D3CC64A-BB84-42CB-9DBD-2D594991C64B}" type="pres">
      <dgm:prSet presAssocID="{E8B2B578-2E2D-434F-82AC-4F91DFD2F42F}" presName="spaceRect" presStyleCnt="0"/>
      <dgm:spPr/>
    </dgm:pt>
    <dgm:pt modelId="{589EBBAD-3421-4CC7-901A-DCA01A71FB02}" type="pres">
      <dgm:prSet presAssocID="{E8B2B578-2E2D-434F-82AC-4F91DFD2F42F}" presName="parTx" presStyleLbl="revTx" presStyleIdx="1" presStyleCnt="17">
        <dgm:presLayoutVars>
          <dgm:chMax val="0"/>
          <dgm:chPref val="0"/>
        </dgm:presLayoutVars>
      </dgm:prSet>
      <dgm:spPr/>
    </dgm:pt>
    <dgm:pt modelId="{5E6439BE-15DE-4477-8822-C46F73DC9061}" type="pres">
      <dgm:prSet presAssocID="{85C849B1-09F0-4215-AC1F-2A0556E169BE}" presName="sibTrans" presStyleCnt="0"/>
      <dgm:spPr/>
    </dgm:pt>
    <dgm:pt modelId="{BEA69DFD-08F8-456E-A57F-2843035EE454}" type="pres">
      <dgm:prSet presAssocID="{974E0E23-9837-4071-92B2-58FE06899ABE}" presName="compNode" presStyleCnt="0"/>
      <dgm:spPr/>
    </dgm:pt>
    <dgm:pt modelId="{EF18D0EE-CFC8-41A8-8774-7A358476DCD3}" type="pres">
      <dgm:prSet presAssocID="{974E0E23-9837-4071-92B2-58FE06899ABE}" presName="bgRect" presStyleLbl="bgShp" presStyleIdx="2" presStyleCnt="17"/>
      <dgm:spPr/>
    </dgm:pt>
    <dgm:pt modelId="{5A9E1C37-90FA-479E-935F-0440CA30CB4F}" type="pres">
      <dgm:prSet presAssocID="{974E0E23-9837-4071-92B2-58FE06899ABE}" presName="iconRect" presStyleLbl="node1" presStyleIdx="2" presStyleCnt="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a:ext>
      </dgm:extLst>
    </dgm:pt>
    <dgm:pt modelId="{9980B855-2892-4124-A74D-D46195478E18}" type="pres">
      <dgm:prSet presAssocID="{974E0E23-9837-4071-92B2-58FE06899ABE}" presName="spaceRect" presStyleCnt="0"/>
      <dgm:spPr/>
    </dgm:pt>
    <dgm:pt modelId="{4C164741-BB9C-405E-B7A5-9727BEB00F7E}" type="pres">
      <dgm:prSet presAssocID="{974E0E23-9837-4071-92B2-58FE06899ABE}" presName="parTx" presStyleLbl="revTx" presStyleIdx="2" presStyleCnt="17">
        <dgm:presLayoutVars>
          <dgm:chMax val="0"/>
          <dgm:chPref val="0"/>
        </dgm:presLayoutVars>
      </dgm:prSet>
      <dgm:spPr/>
    </dgm:pt>
    <dgm:pt modelId="{68D93094-265C-4DAD-8791-88219C37BDB4}" type="pres">
      <dgm:prSet presAssocID="{1B4A6E34-4D82-4ED8-A556-52946E310B67}" presName="sibTrans" presStyleCnt="0"/>
      <dgm:spPr/>
    </dgm:pt>
    <dgm:pt modelId="{4089B25C-F32A-4C42-AA3E-C1FCBA9747F4}" type="pres">
      <dgm:prSet presAssocID="{ABEE24EC-8CFB-41DB-9AA8-187EDB92CAD9}" presName="compNode" presStyleCnt="0"/>
      <dgm:spPr/>
    </dgm:pt>
    <dgm:pt modelId="{AA919CCC-8F63-4435-BEFF-EBB6A3965E61}" type="pres">
      <dgm:prSet presAssocID="{ABEE24EC-8CFB-41DB-9AA8-187EDB92CAD9}" presName="bgRect" presStyleLbl="bgShp" presStyleIdx="3" presStyleCnt="17"/>
      <dgm:spPr/>
    </dgm:pt>
    <dgm:pt modelId="{56902635-A79D-4B6C-996C-31B658479736}" type="pres">
      <dgm:prSet presAssocID="{ABEE24EC-8CFB-41DB-9AA8-187EDB92CAD9}" presName="iconRect" presStyleLbl="node1" presStyleIdx="3" presStyleCnt="1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a:ext>
      </dgm:extLst>
    </dgm:pt>
    <dgm:pt modelId="{CD93E892-D875-407F-8AD5-3BBDCE0F7018}" type="pres">
      <dgm:prSet presAssocID="{ABEE24EC-8CFB-41DB-9AA8-187EDB92CAD9}" presName="spaceRect" presStyleCnt="0"/>
      <dgm:spPr/>
    </dgm:pt>
    <dgm:pt modelId="{B8F5C9AB-FD1E-4B2F-ABD1-3FB8B9ADB410}" type="pres">
      <dgm:prSet presAssocID="{ABEE24EC-8CFB-41DB-9AA8-187EDB92CAD9}" presName="parTx" presStyleLbl="revTx" presStyleIdx="3" presStyleCnt="17">
        <dgm:presLayoutVars>
          <dgm:chMax val="0"/>
          <dgm:chPref val="0"/>
        </dgm:presLayoutVars>
      </dgm:prSet>
      <dgm:spPr/>
    </dgm:pt>
    <dgm:pt modelId="{FC133563-449E-4240-BF3D-C0F9D4581CD4}" type="pres">
      <dgm:prSet presAssocID="{C3A71620-00A0-43A2-B32F-D67BF78634D1}" presName="sibTrans" presStyleCnt="0"/>
      <dgm:spPr/>
    </dgm:pt>
    <dgm:pt modelId="{2C804C7A-C0C9-47CE-A04E-851267E2EF83}" type="pres">
      <dgm:prSet presAssocID="{79906A13-2642-4F48-B5CE-3E01B336DDE8}" presName="compNode" presStyleCnt="0"/>
      <dgm:spPr/>
    </dgm:pt>
    <dgm:pt modelId="{F834A236-65C2-4580-8393-E939E8DD7720}" type="pres">
      <dgm:prSet presAssocID="{79906A13-2642-4F48-B5CE-3E01B336DDE8}" presName="bgRect" presStyleLbl="bgShp" presStyleIdx="4" presStyleCnt="17"/>
      <dgm:spPr/>
    </dgm:pt>
    <dgm:pt modelId="{0DEAC169-8309-4FB2-BC1F-4C61A7159EBF}" type="pres">
      <dgm:prSet presAssocID="{79906A13-2642-4F48-B5CE-3E01B336DDE8}" presName="iconRect" presStyleLbl="node1" presStyleIdx="4" presStyleCnt="1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a:ext>
      </dgm:extLst>
    </dgm:pt>
    <dgm:pt modelId="{513526C9-77D9-4780-8625-7BE5A41FAF29}" type="pres">
      <dgm:prSet presAssocID="{79906A13-2642-4F48-B5CE-3E01B336DDE8}" presName="spaceRect" presStyleCnt="0"/>
      <dgm:spPr/>
    </dgm:pt>
    <dgm:pt modelId="{95EA4EED-E140-430E-B332-00EFE59F5F13}" type="pres">
      <dgm:prSet presAssocID="{79906A13-2642-4F48-B5CE-3E01B336DDE8}" presName="parTx" presStyleLbl="revTx" presStyleIdx="4" presStyleCnt="17">
        <dgm:presLayoutVars>
          <dgm:chMax val="0"/>
          <dgm:chPref val="0"/>
        </dgm:presLayoutVars>
      </dgm:prSet>
      <dgm:spPr/>
    </dgm:pt>
    <dgm:pt modelId="{90A9DD94-7D4A-46A1-939F-34DAED7F13E7}" type="pres">
      <dgm:prSet presAssocID="{A098379E-8C8D-4B62-B4BC-2F652D529461}" presName="sibTrans" presStyleCnt="0"/>
      <dgm:spPr/>
    </dgm:pt>
    <dgm:pt modelId="{7D6456E4-8435-49EC-B4A6-4E9E056046F9}" type="pres">
      <dgm:prSet presAssocID="{2A685F8E-725E-439A-A49F-0FD5D454FE29}" presName="compNode" presStyleCnt="0"/>
      <dgm:spPr/>
    </dgm:pt>
    <dgm:pt modelId="{88A3CB3E-AC90-44B9-B323-E9E013C81641}" type="pres">
      <dgm:prSet presAssocID="{2A685F8E-725E-439A-A49F-0FD5D454FE29}" presName="bgRect" presStyleLbl="bgShp" presStyleIdx="5" presStyleCnt="17"/>
      <dgm:spPr/>
    </dgm:pt>
    <dgm:pt modelId="{71B8140C-2658-4ECF-8024-0D74BB5B782B}" type="pres">
      <dgm:prSet presAssocID="{2A685F8E-725E-439A-A49F-0FD5D454FE29}" presName="iconRect" presStyleLbl="node1" presStyleIdx="5" presStyleCnt="1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assroom"/>
        </a:ext>
      </dgm:extLst>
    </dgm:pt>
    <dgm:pt modelId="{A8A60BEA-FB54-4101-83C1-7F8929CB9683}" type="pres">
      <dgm:prSet presAssocID="{2A685F8E-725E-439A-A49F-0FD5D454FE29}" presName="spaceRect" presStyleCnt="0"/>
      <dgm:spPr/>
    </dgm:pt>
    <dgm:pt modelId="{A7540FBC-C2B8-45CA-BE53-565135CA6F74}" type="pres">
      <dgm:prSet presAssocID="{2A685F8E-725E-439A-A49F-0FD5D454FE29}" presName="parTx" presStyleLbl="revTx" presStyleIdx="5" presStyleCnt="17">
        <dgm:presLayoutVars>
          <dgm:chMax val="0"/>
          <dgm:chPref val="0"/>
        </dgm:presLayoutVars>
      </dgm:prSet>
      <dgm:spPr/>
    </dgm:pt>
    <dgm:pt modelId="{634BC196-FC68-4764-801B-8D42BD1BD873}" type="pres">
      <dgm:prSet presAssocID="{2FB13819-B86A-4E9C-ACBE-46F3E01C7B6F}" presName="sibTrans" presStyleCnt="0"/>
      <dgm:spPr/>
    </dgm:pt>
    <dgm:pt modelId="{3A04859F-C20C-4829-8ABC-11C2DDC91CC1}" type="pres">
      <dgm:prSet presAssocID="{0C34E97B-46DE-42AD-86A1-79C68C39E541}" presName="compNode" presStyleCnt="0"/>
      <dgm:spPr/>
    </dgm:pt>
    <dgm:pt modelId="{8F836940-6F93-4062-BDCD-5E419DD76A06}" type="pres">
      <dgm:prSet presAssocID="{0C34E97B-46DE-42AD-86A1-79C68C39E541}" presName="bgRect" presStyleLbl="bgShp" presStyleIdx="6" presStyleCnt="17"/>
      <dgm:spPr/>
    </dgm:pt>
    <dgm:pt modelId="{61F848A8-EC43-4A65-BDDF-85C2F38B1D75}" type="pres">
      <dgm:prSet presAssocID="{0C34E97B-46DE-42AD-86A1-79C68C39E541}" presName="iconRect" presStyleLbl="node1" presStyleIdx="6" presStyleCnt="1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Playbook"/>
        </a:ext>
      </dgm:extLst>
    </dgm:pt>
    <dgm:pt modelId="{E5FB9019-D2A5-41B8-A114-B70D4ACFA976}" type="pres">
      <dgm:prSet presAssocID="{0C34E97B-46DE-42AD-86A1-79C68C39E541}" presName="spaceRect" presStyleCnt="0"/>
      <dgm:spPr/>
    </dgm:pt>
    <dgm:pt modelId="{99A9D0EA-8964-4C6D-8A5A-6304D8239FB7}" type="pres">
      <dgm:prSet presAssocID="{0C34E97B-46DE-42AD-86A1-79C68C39E541}" presName="parTx" presStyleLbl="revTx" presStyleIdx="6" presStyleCnt="17">
        <dgm:presLayoutVars>
          <dgm:chMax val="0"/>
          <dgm:chPref val="0"/>
        </dgm:presLayoutVars>
      </dgm:prSet>
      <dgm:spPr/>
    </dgm:pt>
    <dgm:pt modelId="{9D82ED49-2C32-4912-B683-E893FE48C941}" type="pres">
      <dgm:prSet presAssocID="{10A7A10D-A901-43F0-9881-06DC94D2F88F}" presName="sibTrans" presStyleCnt="0"/>
      <dgm:spPr/>
    </dgm:pt>
    <dgm:pt modelId="{8FAC9EE1-4B3B-4369-B12F-2B144CA9959B}" type="pres">
      <dgm:prSet presAssocID="{960EEAAF-9ECE-4D1A-A18F-6FE7F037F4F5}" presName="compNode" presStyleCnt="0"/>
      <dgm:spPr/>
    </dgm:pt>
    <dgm:pt modelId="{F68CD6DB-0700-458A-BAFF-CECBA4365E65}" type="pres">
      <dgm:prSet presAssocID="{960EEAAF-9ECE-4D1A-A18F-6FE7F037F4F5}" presName="bgRect" presStyleLbl="bgShp" presStyleIdx="7" presStyleCnt="17" custLinFactNeighborX="-32413"/>
      <dgm:spPr/>
    </dgm:pt>
    <dgm:pt modelId="{C92F856A-C97C-4F1B-9355-BF37BC24D4EC}" type="pres">
      <dgm:prSet presAssocID="{960EEAAF-9ECE-4D1A-A18F-6FE7F037F4F5}" presName="iconRect" presStyleLbl="node1" presStyleIdx="7" presStyleCnt="17"/>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Ruler"/>
        </a:ext>
      </dgm:extLst>
    </dgm:pt>
    <dgm:pt modelId="{3CD0B47D-4CAD-4578-85EA-72D0681F3B48}" type="pres">
      <dgm:prSet presAssocID="{960EEAAF-9ECE-4D1A-A18F-6FE7F037F4F5}" presName="spaceRect" presStyleCnt="0"/>
      <dgm:spPr/>
    </dgm:pt>
    <dgm:pt modelId="{3089DB05-757A-4D0F-AEFC-18CB8F35808F}" type="pres">
      <dgm:prSet presAssocID="{960EEAAF-9ECE-4D1A-A18F-6FE7F037F4F5}" presName="parTx" presStyleLbl="revTx" presStyleIdx="7" presStyleCnt="17">
        <dgm:presLayoutVars>
          <dgm:chMax val="0"/>
          <dgm:chPref val="0"/>
        </dgm:presLayoutVars>
      </dgm:prSet>
      <dgm:spPr/>
    </dgm:pt>
    <dgm:pt modelId="{5AD10771-7AB6-4348-9771-455E9D41283D}" type="pres">
      <dgm:prSet presAssocID="{793F59B9-293C-473D-9E3A-33FE4BBF47D4}" presName="sibTrans" presStyleCnt="0"/>
      <dgm:spPr/>
    </dgm:pt>
    <dgm:pt modelId="{D2AA68A6-F6C7-468F-9AD9-3985E3ACC2CF}" type="pres">
      <dgm:prSet presAssocID="{7E42971A-B8C5-42B7-AA9F-5B935E57737B}" presName="compNode" presStyleCnt="0"/>
      <dgm:spPr/>
    </dgm:pt>
    <dgm:pt modelId="{95C03332-2DC6-4CD5-BA2E-E70A865E0432}" type="pres">
      <dgm:prSet presAssocID="{7E42971A-B8C5-42B7-AA9F-5B935E57737B}" presName="bgRect" presStyleLbl="bgShp" presStyleIdx="8" presStyleCnt="17"/>
      <dgm:spPr/>
    </dgm:pt>
    <dgm:pt modelId="{559C48F2-F9FB-41B3-A600-549B140C8D6F}" type="pres">
      <dgm:prSet presAssocID="{7E42971A-B8C5-42B7-AA9F-5B935E57737B}" presName="iconRect" presStyleLbl="node1" presStyleIdx="8" presStyleCnt="17"/>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Signpost"/>
        </a:ext>
      </dgm:extLst>
    </dgm:pt>
    <dgm:pt modelId="{EB51BCAC-79B0-4156-AB63-059130E7D6F2}" type="pres">
      <dgm:prSet presAssocID="{7E42971A-B8C5-42B7-AA9F-5B935E57737B}" presName="spaceRect" presStyleCnt="0"/>
      <dgm:spPr/>
    </dgm:pt>
    <dgm:pt modelId="{CB5B917A-59D2-41DC-ADB3-703D4D230C7C}" type="pres">
      <dgm:prSet presAssocID="{7E42971A-B8C5-42B7-AA9F-5B935E57737B}" presName="parTx" presStyleLbl="revTx" presStyleIdx="8" presStyleCnt="17">
        <dgm:presLayoutVars>
          <dgm:chMax val="0"/>
          <dgm:chPref val="0"/>
        </dgm:presLayoutVars>
      </dgm:prSet>
      <dgm:spPr/>
    </dgm:pt>
    <dgm:pt modelId="{90A9B19E-6C41-408D-AF4D-40D9EA91DA6C}" type="pres">
      <dgm:prSet presAssocID="{F6B02B2E-8B4A-4EEC-AC0C-91F7A3C0AB9D}" presName="sibTrans" presStyleCnt="0"/>
      <dgm:spPr/>
    </dgm:pt>
    <dgm:pt modelId="{9334CEFE-E43B-4753-A295-2942BF225098}" type="pres">
      <dgm:prSet presAssocID="{22664D6D-BB65-4BF3-85A5-BE95AA8B4E47}" presName="compNode" presStyleCnt="0"/>
      <dgm:spPr/>
    </dgm:pt>
    <dgm:pt modelId="{2AD18A78-A2BB-48ED-86CB-11FCB6678C90}" type="pres">
      <dgm:prSet presAssocID="{22664D6D-BB65-4BF3-85A5-BE95AA8B4E47}" presName="bgRect" presStyleLbl="bgShp" presStyleIdx="9" presStyleCnt="17"/>
      <dgm:spPr/>
    </dgm:pt>
    <dgm:pt modelId="{B3335987-B597-4182-8A2A-17CED81975E1}" type="pres">
      <dgm:prSet presAssocID="{22664D6D-BB65-4BF3-85A5-BE95AA8B4E47}" presName="iconRect" presStyleLbl="node1" presStyleIdx="9" presStyleCnt="17"/>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Workflow"/>
        </a:ext>
      </dgm:extLst>
    </dgm:pt>
    <dgm:pt modelId="{BD25A69C-291F-4F46-834B-702806FF3E91}" type="pres">
      <dgm:prSet presAssocID="{22664D6D-BB65-4BF3-85A5-BE95AA8B4E47}" presName="spaceRect" presStyleCnt="0"/>
      <dgm:spPr/>
    </dgm:pt>
    <dgm:pt modelId="{714E8AB9-EBD9-4750-94AD-F61BC3978ECD}" type="pres">
      <dgm:prSet presAssocID="{22664D6D-BB65-4BF3-85A5-BE95AA8B4E47}" presName="parTx" presStyleLbl="revTx" presStyleIdx="9" presStyleCnt="17">
        <dgm:presLayoutVars>
          <dgm:chMax val="0"/>
          <dgm:chPref val="0"/>
        </dgm:presLayoutVars>
      </dgm:prSet>
      <dgm:spPr/>
    </dgm:pt>
    <dgm:pt modelId="{280F0BEF-C62D-4394-B8FF-D3E1D62406B8}" type="pres">
      <dgm:prSet presAssocID="{06935B65-C509-4C84-B967-3DB2553BC4A9}" presName="sibTrans" presStyleCnt="0"/>
      <dgm:spPr/>
    </dgm:pt>
    <dgm:pt modelId="{4A5961E0-0E37-4C0A-9F77-E97EB18CB5FA}" type="pres">
      <dgm:prSet presAssocID="{8E5084FB-A550-4A68-BC43-7A214772DA30}" presName="compNode" presStyleCnt="0"/>
      <dgm:spPr/>
    </dgm:pt>
    <dgm:pt modelId="{741B5BB1-911A-4A7A-BD98-326CE62953A2}" type="pres">
      <dgm:prSet presAssocID="{8E5084FB-A550-4A68-BC43-7A214772DA30}" presName="bgRect" presStyleLbl="bgShp" presStyleIdx="10" presStyleCnt="17"/>
      <dgm:spPr/>
    </dgm:pt>
    <dgm:pt modelId="{065E8B12-1A6D-4063-A73F-AA796E72CBE4}" type="pres">
      <dgm:prSet presAssocID="{8E5084FB-A550-4A68-BC43-7A214772DA30}" presName="iconRect" presStyleLbl="node1" presStyleIdx="10" presStyleCnt="17"/>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Bullseye"/>
        </a:ext>
      </dgm:extLst>
    </dgm:pt>
    <dgm:pt modelId="{589BB035-54E4-47D3-B557-84385DEC1430}" type="pres">
      <dgm:prSet presAssocID="{8E5084FB-A550-4A68-BC43-7A214772DA30}" presName="spaceRect" presStyleCnt="0"/>
      <dgm:spPr/>
    </dgm:pt>
    <dgm:pt modelId="{6CD6F952-86D8-4BF5-BE11-69EC2F41AA5E}" type="pres">
      <dgm:prSet presAssocID="{8E5084FB-A550-4A68-BC43-7A214772DA30}" presName="parTx" presStyleLbl="revTx" presStyleIdx="10" presStyleCnt="17" custScaleX="98036">
        <dgm:presLayoutVars>
          <dgm:chMax val="0"/>
          <dgm:chPref val="0"/>
        </dgm:presLayoutVars>
      </dgm:prSet>
      <dgm:spPr/>
    </dgm:pt>
    <dgm:pt modelId="{23577E2D-B919-4B0F-9721-F5100BB68C3A}" type="pres">
      <dgm:prSet presAssocID="{12DF940E-133B-463B-A6BF-8FB88D95F173}" presName="sibTrans" presStyleCnt="0"/>
      <dgm:spPr/>
    </dgm:pt>
    <dgm:pt modelId="{392BE66F-AFD2-4D48-BA25-36349F68D407}" type="pres">
      <dgm:prSet presAssocID="{7A481C00-20DF-42FD-A7E1-0610E84DD236}" presName="compNode" presStyleCnt="0"/>
      <dgm:spPr/>
    </dgm:pt>
    <dgm:pt modelId="{444EA43C-2CA4-4975-8945-3691CE89B630}" type="pres">
      <dgm:prSet presAssocID="{7A481C00-20DF-42FD-A7E1-0610E84DD236}" presName="bgRect" presStyleLbl="bgShp" presStyleIdx="11" presStyleCnt="17"/>
      <dgm:spPr/>
    </dgm:pt>
    <dgm:pt modelId="{D076652D-08CA-455C-BDA2-271A7EDA7922}" type="pres">
      <dgm:prSet presAssocID="{7A481C00-20DF-42FD-A7E1-0610E84DD236}" presName="iconRect" presStyleLbl="node1" presStyleIdx="11" presStyleCnt="17"/>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Email"/>
        </a:ext>
      </dgm:extLst>
    </dgm:pt>
    <dgm:pt modelId="{FF568675-670B-4C3E-AC15-F16FB0B98279}" type="pres">
      <dgm:prSet presAssocID="{7A481C00-20DF-42FD-A7E1-0610E84DD236}" presName="spaceRect" presStyleCnt="0"/>
      <dgm:spPr/>
    </dgm:pt>
    <dgm:pt modelId="{C781CC90-BB26-40DD-BEE4-E9A0CCD4CDE6}" type="pres">
      <dgm:prSet presAssocID="{7A481C00-20DF-42FD-A7E1-0610E84DD236}" presName="parTx" presStyleLbl="revTx" presStyleIdx="11" presStyleCnt="17">
        <dgm:presLayoutVars>
          <dgm:chMax val="0"/>
          <dgm:chPref val="0"/>
        </dgm:presLayoutVars>
      </dgm:prSet>
      <dgm:spPr/>
    </dgm:pt>
    <dgm:pt modelId="{326D1D42-650B-4EF6-8773-BD99B534BBA5}" type="pres">
      <dgm:prSet presAssocID="{3884BDD1-E236-4D83-B237-30EA55C65F95}" presName="sibTrans" presStyleCnt="0"/>
      <dgm:spPr/>
    </dgm:pt>
    <dgm:pt modelId="{13476A71-C7AD-458A-A568-86E35A31863B}" type="pres">
      <dgm:prSet presAssocID="{6C8FDACA-9F75-4FCF-901F-11A933C88CA4}" presName="compNode" presStyleCnt="0"/>
      <dgm:spPr/>
    </dgm:pt>
    <dgm:pt modelId="{66C5ED49-9A7F-4B4D-ACE0-ECC97EC4D72D}" type="pres">
      <dgm:prSet presAssocID="{6C8FDACA-9F75-4FCF-901F-11A933C88CA4}" presName="bgRect" presStyleLbl="bgShp" presStyleIdx="12" presStyleCnt="17"/>
      <dgm:spPr/>
    </dgm:pt>
    <dgm:pt modelId="{558D884F-8E0A-480E-BC97-B4967104E282}" type="pres">
      <dgm:prSet presAssocID="{6C8FDACA-9F75-4FCF-901F-11A933C88CA4}" presName="iconRect" presStyleLbl="node1" presStyleIdx="12" presStyleCnt="17"/>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Checklist"/>
        </a:ext>
      </dgm:extLst>
    </dgm:pt>
    <dgm:pt modelId="{5A291A61-0626-45B3-B088-E82FBB1B2C83}" type="pres">
      <dgm:prSet presAssocID="{6C8FDACA-9F75-4FCF-901F-11A933C88CA4}" presName="spaceRect" presStyleCnt="0"/>
      <dgm:spPr/>
    </dgm:pt>
    <dgm:pt modelId="{5B3690C0-CAF0-4532-83C0-9B7D24D5FFA3}" type="pres">
      <dgm:prSet presAssocID="{6C8FDACA-9F75-4FCF-901F-11A933C88CA4}" presName="parTx" presStyleLbl="revTx" presStyleIdx="12" presStyleCnt="17">
        <dgm:presLayoutVars>
          <dgm:chMax val="0"/>
          <dgm:chPref val="0"/>
        </dgm:presLayoutVars>
      </dgm:prSet>
      <dgm:spPr/>
    </dgm:pt>
    <dgm:pt modelId="{3E22937A-49E8-4E69-8AB1-47AEE31805CA}" type="pres">
      <dgm:prSet presAssocID="{B1B8339B-D86B-4131-931F-D358A297077A}" presName="sibTrans" presStyleCnt="0"/>
      <dgm:spPr/>
    </dgm:pt>
    <dgm:pt modelId="{98B9AFD0-1B38-49DD-AE60-F3182EE02DDA}" type="pres">
      <dgm:prSet presAssocID="{EF94C277-FFEA-477D-9750-0C3A437C53D8}" presName="compNode" presStyleCnt="0"/>
      <dgm:spPr/>
    </dgm:pt>
    <dgm:pt modelId="{935B13EC-4F7F-450F-8C95-D1070E112C22}" type="pres">
      <dgm:prSet presAssocID="{EF94C277-FFEA-477D-9750-0C3A437C53D8}" presName="bgRect" presStyleLbl="bgShp" presStyleIdx="13" presStyleCnt="17"/>
      <dgm:spPr/>
    </dgm:pt>
    <dgm:pt modelId="{1CD50364-F364-43E9-A8C1-94C10923B69A}" type="pres">
      <dgm:prSet presAssocID="{EF94C277-FFEA-477D-9750-0C3A437C53D8}" presName="iconRect" presStyleLbl="node1" presStyleIdx="13" presStyleCnt="17"/>
      <dgm:spPr>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dgm:spPr>
      <dgm:extLst>
        <a:ext uri="{E40237B7-FDA0-4F09-8148-C483321AD2D9}">
          <dgm14:cNvPr xmlns:dgm14="http://schemas.microsoft.com/office/drawing/2010/diagram" id="0" name="" descr="Drawing compass"/>
        </a:ext>
      </dgm:extLst>
    </dgm:pt>
    <dgm:pt modelId="{6B051D0F-2EB1-4F37-9D59-E3F978FFAAEC}" type="pres">
      <dgm:prSet presAssocID="{EF94C277-FFEA-477D-9750-0C3A437C53D8}" presName="spaceRect" presStyleCnt="0"/>
      <dgm:spPr/>
    </dgm:pt>
    <dgm:pt modelId="{91364CDC-E02D-43F2-AD19-19426DB17BCA}" type="pres">
      <dgm:prSet presAssocID="{EF94C277-FFEA-477D-9750-0C3A437C53D8}" presName="parTx" presStyleLbl="revTx" presStyleIdx="13" presStyleCnt="17">
        <dgm:presLayoutVars>
          <dgm:chMax val="0"/>
          <dgm:chPref val="0"/>
        </dgm:presLayoutVars>
      </dgm:prSet>
      <dgm:spPr/>
    </dgm:pt>
    <dgm:pt modelId="{230B3DB6-B1CF-45BF-A09D-689EA414F7B2}" type="pres">
      <dgm:prSet presAssocID="{E5D8327E-DF5C-452D-AAEE-DBBB687CBBB7}" presName="sibTrans" presStyleCnt="0"/>
      <dgm:spPr/>
    </dgm:pt>
    <dgm:pt modelId="{36A37EE0-1875-435D-BDCA-1EEDE953394A}" type="pres">
      <dgm:prSet presAssocID="{513061CF-5772-4C52-A9B4-314854957919}" presName="compNode" presStyleCnt="0"/>
      <dgm:spPr/>
    </dgm:pt>
    <dgm:pt modelId="{C9FAFA96-9228-48FA-B382-371658FCD5D3}" type="pres">
      <dgm:prSet presAssocID="{513061CF-5772-4C52-A9B4-314854957919}" presName="bgRect" presStyleLbl="bgShp" presStyleIdx="14" presStyleCnt="17"/>
      <dgm:spPr/>
    </dgm:pt>
    <dgm:pt modelId="{5851B7B3-9FE0-4226-B996-1ECF7DB66685}" type="pres">
      <dgm:prSet presAssocID="{513061CF-5772-4C52-A9B4-314854957919}" presName="iconRect" presStyleLbl="node1" presStyleIdx="14" presStyleCnt="17"/>
      <dgm:spPr>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dgm:spPr>
      <dgm:extLst>
        <a:ext uri="{E40237B7-FDA0-4F09-8148-C483321AD2D9}">
          <dgm14:cNvPr xmlns:dgm14="http://schemas.microsoft.com/office/drawing/2010/diagram" id="0" name="" descr="Monthly calendar"/>
        </a:ext>
      </dgm:extLst>
    </dgm:pt>
    <dgm:pt modelId="{5F4F8BE8-A104-4797-A857-9B556831E3B5}" type="pres">
      <dgm:prSet presAssocID="{513061CF-5772-4C52-A9B4-314854957919}" presName="spaceRect" presStyleCnt="0"/>
      <dgm:spPr/>
    </dgm:pt>
    <dgm:pt modelId="{FD752152-8AE1-4BA2-B176-4E4A6EC7BF71}" type="pres">
      <dgm:prSet presAssocID="{513061CF-5772-4C52-A9B4-314854957919}" presName="parTx" presStyleLbl="revTx" presStyleIdx="14" presStyleCnt="17">
        <dgm:presLayoutVars>
          <dgm:chMax val="0"/>
          <dgm:chPref val="0"/>
        </dgm:presLayoutVars>
      </dgm:prSet>
      <dgm:spPr/>
    </dgm:pt>
    <dgm:pt modelId="{D0B694BA-EA26-4007-8F3C-F0D4886C89CD}" type="pres">
      <dgm:prSet presAssocID="{8162C837-6C89-44B6-8091-31253D07EB03}" presName="sibTrans" presStyleCnt="0"/>
      <dgm:spPr/>
    </dgm:pt>
    <dgm:pt modelId="{2D9C5F0F-68B2-430B-9030-D9A6D6804E57}" type="pres">
      <dgm:prSet presAssocID="{36372839-F0AD-4FBB-8A65-9CD03BEF643F}" presName="compNode" presStyleCnt="0"/>
      <dgm:spPr/>
    </dgm:pt>
    <dgm:pt modelId="{F60913AC-405C-4DC4-B3C3-46662EFE1968}" type="pres">
      <dgm:prSet presAssocID="{36372839-F0AD-4FBB-8A65-9CD03BEF643F}" presName="bgRect" presStyleLbl="bgShp" presStyleIdx="15" presStyleCnt="17"/>
      <dgm:spPr/>
    </dgm:pt>
    <dgm:pt modelId="{0B491632-FDF3-4DE0-AF76-5797573DA970}" type="pres">
      <dgm:prSet presAssocID="{36372839-F0AD-4FBB-8A65-9CD03BEF643F}" presName="iconRect" presStyleLbl="node1" presStyleIdx="15" presStyleCnt="17"/>
      <dgm:spPr>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dgm:spPr>
      <dgm:extLst>
        <a:ext uri="{E40237B7-FDA0-4F09-8148-C483321AD2D9}">
          <dgm14:cNvPr xmlns:dgm14="http://schemas.microsoft.com/office/drawing/2010/diagram" id="0" name="" descr="Construction worker"/>
        </a:ext>
      </dgm:extLst>
    </dgm:pt>
    <dgm:pt modelId="{CC9DC76D-2B23-4661-AC5C-A20AC44BBC3F}" type="pres">
      <dgm:prSet presAssocID="{36372839-F0AD-4FBB-8A65-9CD03BEF643F}" presName="spaceRect" presStyleCnt="0"/>
      <dgm:spPr/>
    </dgm:pt>
    <dgm:pt modelId="{123D4F03-180C-4450-B003-787C8B6F1234}" type="pres">
      <dgm:prSet presAssocID="{36372839-F0AD-4FBB-8A65-9CD03BEF643F}" presName="parTx" presStyleLbl="revTx" presStyleIdx="15" presStyleCnt="17">
        <dgm:presLayoutVars>
          <dgm:chMax val="0"/>
          <dgm:chPref val="0"/>
        </dgm:presLayoutVars>
      </dgm:prSet>
      <dgm:spPr/>
    </dgm:pt>
    <dgm:pt modelId="{E7E02AE7-E711-4F47-A0FB-B9F5AB7A3083}" type="pres">
      <dgm:prSet presAssocID="{24EF21CA-CBB3-44D5-8F3D-63345567943E}" presName="sibTrans" presStyleCnt="0"/>
      <dgm:spPr/>
    </dgm:pt>
    <dgm:pt modelId="{EF9E5E10-08CE-4726-B899-FBE186B968DE}" type="pres">
      <dgm:prSet presAssocID="{6662114B-484E-46BE-A323-2911FBA2DF20}" presName="compNode" presStyleCnt="0"/>
      <dgm:spPr/>
    </dgm:pt>
    <dgm:pt modelId="{4258CF58-5C1E-4DD7-B833-4EA339E11010}" type="pres">
      <dgm:prSet presAssocID="{6662114B-484E-46BE-A323-2911FBA2DF20}" presName="bgRect" presStyleLbl="bgShp" presStyleIdx="16" presStyleCnt="17"/>
      <dgm:spPr/>
    </dgm:pt>
    <dgm:pt modelId="{02E6481F-4B96-401F-A1FB-7F1516BD258C}" type="pres">
      <dgm:prSet presAssocID="{6662114B-484E-46BE-A323-2911FBA2DF20}" presName="iconRect" presStyleLbl="node1" presStyleIdx="16" presStyleCnt="17"/>
      <dgm:spPr>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dgm:spPr>
      <dgm:extLst>
        <a:ext uri="{E40237B7-FDA0-4F09-8148-C483321AD2D9}">
          <dgm14:cNvPr xmlns:dgm14="http://schemas.microsoft.com/office/drawing/2010/diagram" id="0" name="" descr="Question mark"/>
        </a:ext>
      </dgm:extLst>
    </dgm:pt>
    <dgm:pt modelId="{6E1894B5-21AA-4C2E-8B96-363498CDED2B}" type="pres">
      <dgm:prSet presAssocID="{6662114B-484E-46BE-A323-2911FBA2DF20}" presName="spaceRect" presStyleCnt="0"/>
      <dgm:spPr/>
    </dgm:pt>
    <dgm:pt modelId="{A0E1BB12-00B8-4D24-9950-B6C94AC2A7E1}" type="pres">
      <dgm:prSet presAssocID="{6662114B-484E-46BE-A323-2911FBA2DF20}" presName="parTx" presStyleLbl="revTx" presStyleIdx="16" presStyleCnt="17">
        <dgm:presLayoutVars>
          <dgm:chMax val="0"/>
          <dgm:chPref val="0"/>
        </dgm:presLayoutVars>
      </dgm:prSet>
      <dgm:spPr/>
    </dgm:pt>
  </dgm:ptLst>
  <dgm:cxnLst>
    <dgm:cxn modelId="{9F192801-78F6-42D7-B170-4FCAC0CD9D13}" srcId="{07523C0C-A901-448A-8FFF-789793CC27FE}" destId="{79906A13-2642-4F48-B5CE-3E01B336DDE8}" srcOrd="4" destOrd="0" parTransId="{CA8369B9-1DA1-4C8D-8C54-371F6C07A474}" sibTransId="{A098379E-8C8D-4B62-B4BC-2F652D529461}"/>
    <dgm:cxn modelId="{67883E04-9928-43EE-BEBE-EBE6AFE7FF64}" srcId="{07523C0C-A901-448A-8FFF-789793CC27FE}" destId="{974E0E23-9837-4071-92B2-58FE06899ABE}" srcOrd="2" destOrd="0" parTransId="{36595DB2-0E9F-4B19-9AE3-1C7BAC0F8344}" sibTransId="{1B4A6E34-4D82-4ED8-A556-52946E310B67}"/>
    <dgm:cxn modelId="{BD799D08-63C4-4085-A1CE-72A4C4BD5D20}" srcId="{07523C0C-A901-448A-8FFF-789793CC27FE}" destId="{2A685F8E-725E-439A-A49F-0FD5D454FE29}" srcOrd="5" destOrd="0" parTransId="{4648B506-501B-492B-AF0E-244F14FAD6C0}" sibTransId="{2FB13819-B86A-4E9C-ACBE-46F3E01C7B6F}"/>
    <dgm:cxn modelId="{CAF5490B-9CEA-4225-9A0D-0A0023D3793C}" srcId="{07523C0C-A901-448A-8FFF-789793CC27FE}" destId="{8E5084FB-A550-4A68-BC43-7A214772DA30}" srcOrd="10" destOrd="0" parTransId="{8FA3B0BA-B556-4D77-B523-0957D34E00DB}" sibTransId="{12DF940E-133B-463B-A6BF-8FB88D95F173}"/>
    <dgm:cxn modelId="{0006FB1D-7E2D-4766-900D-A8461C659453}" srcId="{07523C0C-A901-448A-8FFF-789793CC27FE}" destId="{36372839-F0AD-4FBB-8A65-9CD03BEF643F}" srcOrd="15" destOrd="0" parTransId="{9E2F2551-EC23-4C2A-9969-E36C2C2EB1B7}" sibTransId="{24EF21CA-CBB3-44D5-8F3D-63345567943E}"/>
    <dgm:cxn modelId="{C4775720-1F39-451E-9B6F-D4C5455844DA}" type="presOf" srcId="{6662114B-484E-46BE-A323-2911FBA2DF20}" destId="{A0E1BB12-00B8-4D24-9950-B6C94AC2A7E1}" srcOrd="0" destOrd="0" presId="urn:microsoft.com/office/officeart/2018/2/layout/IconVerticalSolidList"/>
    <dgm:cxn modelId="{D6850C2A-F37A-4F4A-858B-614B13CCC4B5}" type="presOf" srcId="{79906A13-2642-4F48-B5CE-3E01B336DDE8}" destId="{95EA4EED-E140-430E-B332-00EFE59F5F13}" srcOrd="0" destOrd="0" presId="urn:microsoft.com/office/officeart/2018/2/layout/IconVerticalSolidList"/>
    <dgm:cxn modelId="{CB0A3A34-F9A6-406E-A9A2-C44EE2BDB7B3}" srcId="{07523C0C-A901-448A-8FFF-789793CC27FE}" destId="{EF94C277-FFEA-477D-9750-0C3A437C53D8}" srcOrd="13" destOrd="0" parTransId="{B591E8DF-0CE3-4035-9C97-D59A44CD1AC7}" sibTransId="{E5D8327E-DF5C-452D-AAEE-DBBB687CBBB7}"/>
    <dgm:cxn modelId="{8069233A-9BA7-4CD9-84F3-EE2DC2428F72}" srcId="{07523C0C-A901-448A-8FFF-789793CC27FE}" destId="{22664D6D-BB65-4BF3-85A5-BE95AA8B4E47}" srcOrd="9" destOrd="0" parTransId="{1B0AC334-E2E4-4133-A64A-44EC7666F401}" sibTransId="{06935B65-C509-4C84-B967-3DB2553BC4A9}"/>
    <dgm:cxn modelId="{118BC540-4D0C-4C8D-9EDB-76E649CCD437}" type="presOf" srcId="{07523C0C-A901-448A-8FFF-789793CC27FE}" destId="{9CFAFFF3-4782-4725-90A5-F5E201B5BB4B}" srcOrd="0" destOrd="0" presId="urn:microsoft.com/office/officeart/2018/2/layout/IconVerticalSolidList"/>
    <dgm:cxn modelId="{2A744563-2B47-4F3F-B51D-02B0F1BA5D1F}" type="presOf" srcId="{0C34E97B-46DE-42AD-86A1-79C68C39E541}" destId="{99A9D0EA-8964-4C6D-8A5A-6304D8239FB7}" srcOrd="0" destOrd="0" presId="urn:microsoft.com/office/officeart/2018/2/layout/IconVerticalSolidList"/>
    <dgm:cxn modelId="{38020748-9C9C-498A-9D27-2A0CAD53E1C3}" srcId="{07523C0C-A901-448A-8FFF-789793CC27FE}" destId="{E8B2B578-2E2D-434F-82AC-4F91DFD2F42F}" srcOrd="1" destOrd="0" parTransId="{0A4AE0D5-12B4-4D6E-B7EE-75468EFB8084}" sibTransId="{85C849B1-09F0-4215-AC1F-2A0556E169BE}"/>
    <dgm:cxn modelId="{953E956F-039C-4AB6-90FF-36AD12B853DA}" type="presOf" srcId="{8E5084FB-A550-4A68-BC43-7A214772DA30}" destId="{6CD6F952-86D8-4BF5-BE11-69EC2F41AA5E}" srcOrd="0" destOrd="0" presId="urn:microsoft.com/office/officeart/2018/2/layout/IconVerticalSolidList"/>
    <dgm:cxn modelId="{6FD78F53-4A05-4B4A-B736-3CFB10F47759}" type="presOf" srcId="{2A685F8E-725E-439A-A49F-0FD5D454FE29}" destId="{A7540FBC-C2B8-45CA-BE53-565135CA6F74}" srcOrd="0" destOrd="0" presId="urn:microsoft.com/office/officeart/2018/2/layout/IconVerticalSolidList"/>
    <dgm:cxn modelId="{2E539F55-742A-4C5A-A949-BF0B265BA103}" type="presOf" srcId="{7E42971A-B8C5-42B7-AA9F-5B935E57737B}" destId="{CB5B917A-59D2-41DC-ADB3-703D4D230C7C}" srcOrd="0" destOrd="0" presId="urn:microsoft.com/office/officeart/2018/2/layout/IconVerticalSolidList"/>
    <dgm:cxn modelId="{288A3D5A-2BA2-414B-B78C-3018EBAC602E}" type="presOf" srcId="{E8B2B578-2E2D-434F-82AC-4F91DFD2F42F}" destId="{589EBBAD-3421-4CC7-901A-DCA01A71FB02}" srcOrd="0" destOrd="0" presId="urn:microsoft.com/office/officeart/2018/2/layout/IconVerticalSolidList"/>
    <dgm:cxn modelId="{C6FD2B84-CBC2-4385-90AB-1F87ED9DA8B6}" srcId="{07523C0C-A901-448A-8FFF-789793CC27FE}" destId="{6C8FDACA-9F75-4FCF-901F-11A933C88CA4}" srcOrd="12" destOrd="0" parTransId="{964AF593-3169-47AA-8570-3A98136BC425}" sibTransId="{B1B8339B-D86B-4131-931F-D358A297077A}"/>
    <dgm:cxn modelId="{5D179484-7411-460C-B4E7-3361682434C3}" type="presOf" srcId="{EF94C277-FFEA-477D-9750-0C3A437C53D8}" destId="{91364CDC-E02D-43F2-AD19-19426DB17BCA}" srcOrd="0" destOrd="0" presId="urn:microsoft.com/office/officeart/2018/2/layout/IconVerticalSolidList"/>
    <dgm:cxn modelId="{32789989-4784-4005-913B-F0592ECBF062}" srcId="{07523C0C-A901-448A-8FFF-789793CC27FE}" destId="{0C34E97B-46DE-42AD-86A1-79C68C39E541}" srcOrd="6" destOrd="0" parTransId="{F36F945B-D26A-4FC6-A088-1CEE7FAB2093}" sibTransId="{10A7A10D-A901-43F0-9881-06DC94D2F88F}"/>
    <dgm:cxn modelId="{4847888D-33B7-4870-9B97-35BE6D8EBB12}" srcId="{07523C0C-A901-448A-8FFF-789793CC27FE}" destId="{00B1843F-B0B3-4265-AACC-76E71F0EDA8F}" srcOrd="0" destOrd="0" parTransId="{B8846232-5DB6-41CC-A81C-68F7B3F65852}" sibTransId="{708ADB6A-6D7C-41D2-8D2B-E52C5592EAEA}"/>
    <dgm:cxn modelId="{5E1C8C8E-B128-4E04-895A-0CD3F08C06EF}" type="presOf" srcId="{00B1843F-B0B3-4265-AACC-76E71F0EDA8F}" destId="{1B503BC3-385D-4841-A795-78E6CDA66D9D}" srcOrd="0" destOrd="0" presId="urn:microsoft.com/office/officeart/2018/2/layout/IconVerticalSolidList"/>
    <dgm:cxn modelId="{AA95D79E-712C-466B-85E1-3D623EEECC0D}" srcId="{07523C0C-A901-448A-8FFF-789793CC27FE}" destId="{ABEE24EC-8CFB-41DB-9AA8-187EDB92CAD9}" srcOrd="3" destOrd="0" parTransId="{F7318561-30F3-4C77-84A5-1980B1E2A593}" sibTransId="{C3A71620-00A0-43A2-B32F-D67BF78634D1}"/>
    <dgm:cxn modelId="{70FBFA9F-EEED-4113-91A1-255F9B4FD128}" srcId="{07523C0C-A901-448A-8FFF-789793CC27FE}" destId="{513061CF-5772-4C52-A9B4-314854957919}" srcOrd="14" destOrd="0" parTransId="{9A80C73A-D217-4E5A-86EB-E3E7ABD24D07}" sibTransId="{8162C837-6C89-44B6-8091-31253D07EB03}"/>
    <dgm:cxn modelId="{4687F8AE-7530-436E-9E26-A264C4518F12}" srcId="{07523C0C-A901-448A-8FFF-789793CC27FE}" destId="{6662114B-484E-46BE-A323-2911FBA2DF20}" srcOrd="16" destOrd="0" parTransId="{4DBD318E-8D6B-4FFE-8864-7C575BCD1389}" sibTransId="{FCD4CE60-6D22-4E7F-B953-C89971B309E2}"/>
    <dgm:cxn modelId="{2D1361C2-DA71-432C-B89C-0C6384014114}" type="presOf" srcId="{7A481C00-20DF-42FD-A7E1-0610E84DD236}" destId="{C781CC90-BB26-40DD-BEE4-E9A0CCD4CDE6}" srcOrd="0" destOrd="0" presId="urn:microsoft.com/office/officeart/2018/2/layout/IconVerticalSolidList"/>
    <dgm:cxn modelId="{B297D5C4-0751-400C-9761-E5FEAADDCB0B}" srcId="{07523C0C-A901-448A-8FFF-789793CC27FE}" destId="{960EEAAF-9ECE-4D1A-A18F-6FE7F037F4F5}" srcOrd="7" destOrd="0" parTransId="{77A37764-08A2-41CD-BC73-29A27E9F624B}" sibTransId="{793F59B9-293C-473D-9E3A-33FE4BBF47D4}"/>
    <dgm:cxn modelId="{59DE94C9-1B6C-451B-BEAE-CAEFA8EB2C67}" type="presOf" srcId="{974E0E23-9837-4071-92B2-58FE06899ABE}" destId="{4C164741-BB9C-405E-B7A5-9727BEB00F7E}" srcOrd="0" destOrd="0" presId="urn:microsoft.com/office/officeart/2018/2/layout/IconVerticalSolidList"/>
    <dgm:cxn modelId="{9FE179CE-4B96-4049-B6FB-07942657E4B4}" type="presOf" srcId="{ABEE24EC-8CFB-41DB-9AA8-187EDB92CAD9}" destId="{B8F5C9AB-FD1E-4B2F-ABD1-3FB8B9ADB410}" srcOrd="0" destOrd="0" presId="urn:microsoft.com/office/officeart/2018/2/layout/IconVerticalSolidList"/>
    <dgm:cxn modelId="{C5B389D1-5DDD-4DF8-890C-45667F1DA0CE}" type="presOf" srcId="{36372839-F0AD-4FBB-8A65-9CD03BEF643F}" destId="{123D4F03-180C-4450-B003-787C8B6F1234}" srcOrd="0" destOrd="0" presId="urn:microsoft.com/office/officeart/2018/2/layout/IconVerticalSolidList"/>
    <dgm:cxn modelId="{5ABCF1D5-4AC5-4BBA-93BF-6E28FB391712}" type="presOf" srcId="{513061CF-5772-4C52-A9B4-314854957919}" destId="{FD752152-8AE1-4BA2-B176-4E4A6EC7BF71}" srcOrd="0" destOrd="0" presId="urn:microsoft.com/office/officeart/2018/2/layout/IconVerticalSolidList"/>
    <dgm:cxn modelId="{8D668EDA-8189-4976-9128-9F060F355B29}" type="presOf" srcId="{6C8FDACA-9F75-4FCF-901F-11A933C88CA4}" destId="{5B3690C0-CAF0-4532-83C0-9B7D24D5FFA3}" srcOrd="0" destOrd="0" presId="urn:microsoft.com/office/officeart/2018/2/layout/IconVerticalSolidList"/>
    <dgm:cxn modelId="{0E2EB3E1-2803-48E2-9E04-864A787AD167}" srcId="{07523C0C-A901-448A-8FFF-789793CC27FE}" destId="{7E42971A-B8C5-42B7-AA9F-5B935E57737B}" srcOrd="8" destOrd="0" parTransId="{58F0C29A-2D46-4832-93F5-431175F2FC32}" sibTransId="{F6B02B2E-8B4A-4EEC-AC0C-91F7A3C0AB9D}"/>
    <dgm:cxn modelId="{67A4C7E4-F781-4211-94CB-BB83CBD98B86}" type="presOf" srcId="{22664D6D-BB65-4BF3-85A5-BE95AA8B4E47}" destId="{714E8AB9-EBD9-4750-94AD-F61BC3978ECD}" srcOrd="0" destOrd="0" presId="urn:microsoft.com/office/officeart/2018/2/layout/IconVerticalSolidList"/>
    <dgm:cxn modelId="{D500E6F3-8B45-491A-A1A7-BA6D02B05975}" srcId="{07523C0C-A901-448A-8FFF-789793CC27FE}" destId="{7A481C00-20DF-42FD-A7E1-0610E84DD236}" srcOrd="11" destOrd="0" parTransId="{36A334FE-E5A8-4E1D-828C-8971C96D6B81}" sibTransId="{3884BDD1-E236-4D83-B237-30EA55C65F95}"/>
    <dgm:cxn modelId="{BD7B63FA-5D72-4BF0-9324-461369C61EE6}" type="presOf" srcId="{960EEAAF-9ECE-4D1A-A18F-6FE7F037F4F5}" destId="{3089DB05-757A-4D0F-AEFC-18CB8F35808F}" srcOrd="0" destOrd="0" presId="urn:microsoft.com/office/officeart/2018/2/layout/IconVerticalSolidList"/>
    <dgm:cxn modelId="{A1B7BF0D-46BD-4887-BD6B-168FC48BC005}" type="presParOf" srcId="{9CFAFFF3-4782-4725-90A5-F5E201B5BB4B}" destId="{D901236B-F928-4D0F-87B2-296C1E48BA05}" srcOrd="0" destOrd="0" presId="urn:microsoft.com/office/officeart/2018/2/layout/IconVerticalSolidList"/>
    <dgm:cxn modelId="{1499A71E-5ADA-4B8C-A579-B39E54772377}" type="presParOf" srcId="{D901236B-F928-4D0F-87B2-296C1E48BA05}" destId="{048F7851-49C3-43FB-A829-F7F745090A31}" srcOrd="0" destOrd="0" presId="urn:microsoft.com/office/officeart/2018/2/layout/IconVerticalSolidList"/>
    <dgm:cxn modelId="{8398DDB3-37D0-429C-91E2-A9C7862E4EE1}" type="presParOf" srcId="{D901236B-F928-4D0F-87B2-296C1E48BA05}" destId="{182AEFF5-A9ED-4371-A869-2ED3FC574D25}" srcOrd="1" destOrd="0" presId="urn:microsoft.com/office/officeart/2018/2/layout/IconVerticalSolidList"/>
    <dgm:cxn modelId="{9FCE3769-952F-4D6F-8E6A-38BD0CF98E46}" type="presParOf" srcId="{D901236B-F928-4D0F-87B2-296C1E48BA05}" destId="{C92BC5E3-4464-46C9-9807-C9C7AB5144EC}" srcOrd="2" destOrd="0" presId="urn:microsoft.com/office/officeart/2018/2/layout/IconVerticalSolidList"/>
    <dgm:cxn modelId="{AF34CD75-42FD-4777-8FEC-DD8D784CCF62}" type="presParOf" srcId="{D901236B-F928-4D0F-87B2-296C1E48BA05}" destId="{1B503BC3-385D-4841-A795-78E6CDA66D9D}" srcOrd="3" destOrd="0" presId="urn:microsoft.com/office/officeart/2018/2/layout/IconVerticalSolidList"/>
    <dgm:cxn modelId="{EA23033F-4DF6-4BA9-B1F9-24C4B4561B43}" type="presParOf" srcId="{9CFAFFF3-4782-4725-90A5-F5E201B5BB4B}" destId="{22B3F68A-AC94-47BC-803C-D4EF6904F1FF}" srcOrd="1" destOrd="0" presId="urn:microsoft.com/office/officeart/2018/2/layout/IconVerticalSolidList"/>
    <dgm:cxn modelId="{015CB517-F797-4621-9D9C-0AFC3A35ABF5}" type="presParOf" srcId="{9CFAFFF3-4782-4725-90A5-F5E201B5BB4B}" destId="{7D6A4C1E-4512-44A5-B6A4-61109F355159}" srcOrd="2" destOrd="0" presId="urn:microsoft.com/office/officeart/2018/2/layout/IconVerticalSolidList"/>
    <dgm:cxn modelId="{CC461E42-F0F2-4865-872D-C7E12C53021D}" type="presParOf" srcId="{7D6A4C1E-4512-44A5-B6A4-61109F355159}" destId="{91E5C833-A7F4-48C4-A6A3-60A8562443B6}" srcOrd="0" destOrd="0" presId="urn:microsoft.com/office/officeart/2018/2/layout/IconVerticalSolidList"/>
    <dgm:cxn modelId="{21D3CA3A-0025-4C79-A44C-E2C85F0DEE06}" type="presParOf" srcId="{7D6A4C1E-4512-44A5-B6A4-61109F355159}" destId="{D3CD01DC-9704-4769-BEAD-9C350921463C}" srcOrd="1" destOrd="0" presId="urn:microsoft.com/office/officeart/2018/2/layout/IconVerticalSolidList"/>
    <dgm:cxn modelId="{0C4431F0-F89D-4375-A7CF-F2252357884E}" type="presParOf" srcId="{7D6A4C1E-4512-44A5-B6A4-61109F355159}" destId="{9D3CC64A-BB84-42CB-9DBD-2D594991C64B}" srcOrd="2" destOrd="0" presId="urn:microsoft.com/office/officeart/2018/2/layout/IconVerticalSolidList"/>
    <dgm:cxn modelId="{23B1E7CE-2DC0-42DA-815C-2D1553B4C627}" type="presParOf" srcId="{7D6A4C1E-4512-44A5-B6A4-61109F355159}" destId="{589EBBAD-3421-4CC7-901A-DCA01A71FB02}" srcOrd="3" destOrd="0" presId="urn:microsoft.com/office/officeart/2018/2/layout/IconVerticalSolidList"/>
    <dgm:cxn modelId="{F2DD71CD-7FBA-4844-B915-B72111D8460E}" type="presParOf" srcId="{9CFAFFF3-4782-4725-90A5-F5E201B5BB4B}" destId="{5E6439BE-15DE-4477-8822-C46F73DC9061}" srcOrd="3" destOrd="0" presId="urn:microsoft.com/office/officeart/2018/2/layout/IconVerticalSolidList"/>
    <dgm:cxn modelId="{5DADE7F1-5AB4-464E-84D1-A9535C362FE5}" type="presParOf" srcId="{9CFAFFF3-4782-4725-90A5-F5E201B5BB4B}" destId="{BEA69DFD-08F8-456E-A57F-2843035EE454}" srcOrd="4" destOrd="0" presId="urn:microsoft.com/office/officeart/2018/2/layout/IconVerticalSolidList"/>
    <dgm:cxn modelId="{353AF8AE-AEC5-463F-9046-F39FF29CD3C3}" type="presParOf" srcId="{BEA69DFD-08F8-456E-A57F-2843035EE454}" destId="{EF18D0EE-CFC8-41A8-8774-7A358476DCD3}" srcOrd="0" destOrd="0" presId="urn:microsoft.com/office/officeart/2018/2/layout/IconVerticalSolidList"/>
    <dgm:cxn modelId="{7C894152-4AED-46DC-BE18-424CCF0E604D}" type="presParOf" srcId="{BEA69DFD-08F8-456E-A57F-2843035EE454}" destId="{5A9E1C37-90FA-479E-935F-0440CA30CB4F}" srcOrd="1" destOrd="0" presId="urn:microsoft.com/office/officeart/2018/2/layout/IconVerticalSolidList"/>
    <dgm:cxn modelId="{D8B42F09-B792-462F-ABBB-E8CA6366248A}" type="presParOf" srcId="{BEA69DFD-08F8-456E-A57F-2843035EE454}" destId="{9980B855-2892-4124-A74D-D46195478E18}" srcOrd="2" destOrd="0" presId="urn:microsoft.com/office/officeart/2018/2/layout/IconVerticalSolidList"/>
    <dgm:cxn modelId="{4906AC12-5DFF-4B75-9428-C6082202010A}" type="presParOf" srcId="{BEA69DFD-08F8-456E-A57F-2843035EE454}" destId="{4C164741-BB9C-405E-B7A5-9727BEB00F7E}" srcOrd="3" destOrd="0" presId="urn:microsoft.com/office/officeart/2018/2/layout/IconVerticalSolidList"/>
    <dgm:cxn modelId="{F7F230BC-AA6D-47CF-B60F-0B3FD1864EDF}" type="presParOf" srcId="{9CFAFFF3-4782-4725-90A5-F5E201B5BB4B}" destId="{68D93094-265C-4DAD-8791-88219C37BDB4}" srcOrd="5" destOrd="0" presId="urn:microsoft.com/office/officeart/2018/2/layout/IconVerticalSolidList"/>
    <dgm:cxn modelId="{619AEA15-4AB5-47C2-89A9-599971CD41D9}" type="presParOf" srcId="{9CFAFFF3-4782-4725-90A5-F5E201B5BB4B}" destId="{4089B25C-F32A-4C42-AA3E-C1FCBA9747F4}" srcOrd="6" destOrd="0" presId="urn:microsoft.com/office/officeart/2018/2/layout/IconVerticalSolidList"/>
    <dgm:cxn modelId="{150B4627-E3BD-4FF2-B2DA-6730638D9098}" type="presParOf" srcId="{4089B25C-F32A-4C42-AA3E-C1FCBA9747F4}" destId="{AA919CCC-8F63-4435-BEFF-EBB6A3965E61}" srcOrd="0" destOrd="0" presId="urn:microsoft.com/office/officeart/2018/2/layout/IconVerticalSolidList"/>
    <dgm:cxn modelId="{0D6F4ADB-9587-4217-BBD9-C150CDD182A1}" type="presParOf" srcId="{4089B25C-F32A-4C42-AA3E-C1FCBA9747F4}" destId="{56902635-A79D-4B6C-996C-31B658479736}" srcOrd="1" destOrd="0" presId="urn:microsoft.com/office/officeart/2018/2/layout/IconVerticalSolidList"/>
    <dgm:cxn modelId="{21F02527-F352-497F-9BBC-5D811CAFAC20}" type="presParOf" srcId="{4089B25C-F32A-4C42-AA3E-C1FCBA9747F4}" destId="{CD93E892-D875-407F-8AD5-3BBDCE0F7018}" srcOrd="2" destOrd="0" presId="urn:microsoft.com/office/officeart/2018/2/layout/IconVerticalSolidList"/>
    <dgm:cxn modelId="{2F9D1A74-E23E-4288-B282-48FF735FABC3}" type="presParOf" srcId="{4089B25C-F32A-4C42-AA3E-C1FCBA9747F4}" destId="{B8F5C9AB-FD1E-4B2F-ABD1-3FB8B9ADB410}" srcOrd="3" destOrd="0" presId="urn:microsoft.com/office/officeart/2018/2/layout/IconVerticalSolidList"/>
    <dgm:cxn modelId="{155C4857-B863-4D84-8AB1-7DFDBE758689}" type="presParOf" srcId="{9CFAFFF3-4782-4725-90A5-F5E201B5BB4B}" destId="{FC133563-449E-4240-BF3D-C0F9D4581CD4}" srcOrd="7" destOrd="0" presId="urn:microsoft.com/office/officeart/2018/2/layout/IconVerticalSolidList"/>
    <dgm:cxn modelId="{9E1F1067-92D9-4419-95BE-D21B2150A540}" type="presParOf" srcId="{9CFAFFF3-4782-4725-90A5-F5E201B5BB4B}" destId="{2C804C7A-C0C9-47CE-A04E-851267E2EF83}" srcOrd="8" destOrd="0" presId="urn:microsoft.com/office/officeart/2018/2/layout/IconVerticalSolidList"/>
    <dgm:cxn modelId="{C0DAF322-355E-464D-B544-862F216B7892}" type="presParOf" srcId="{2C804C7A-C0C9-47CE-A04E-851267E2EF83}" destId="{F834A236-65C2-4580-8393-E939E8DD7720}" srcOrd="0" destOrd="0" presId="urn:microsoft.com/office/officeart/2018/2/layout/IconVerticalSolidList"/>
    <dgm:cxn modelId="{8C311C5E-25C1-40D7-8C5E-97610117EBBC}" type="presParOf" srcId="{2C804C7A-C0C9-47CE-A04E-851267E2EF83}" destId="{0DEAC169-8309-4FB2-BC1F-4C61A7159EBF}" srcOrd="1" destOrd="0" presId="urn:microsoft.com/office/officeart/2018/2/layout/IconVerticalSolidList"/>
    <dgm:cxn modelId="{19056E14-A6D5-4F07-9C2F-BF77CE34E2E8}" type="presParOf" srcId="{2C804C7A-C0C9-47CE-A04E-851267E2EF83}" destId="{513526C9-77D9-4780-8625-7BE5A41FAF29}" srcOrd="2" destOrd="0" presId="urn:microsoft.com/office/officeart/2018/2/layout/IconVerticalSolidList"/>
    <dgm:cxn modelId="{62AAD095-E8E0-40F9-9C06-73564E1E46BF}" type="presParOf" srcId="{2C804C7A-C0C9-47CE-A04E-851267E2EF83}" destId="{95EA4EED-E140-430E-B332-00EFE59F5F13}" srcOrd="3" destOrd="0" presId="urn:microsoft.com/office/officeart/2018/2/layout/IconVerticalSolidList"/>
    <dgm:cxn modelId="{EF663FB8-82B7-4253-8CAB-62ADAD1D7270}" type="presParOf" srcId="{9CFAFFF3-4782-4725-90A5-F5E201B5BB4B}" destId="{90A9DD94-7D4A-46A1-939F-34DAED7F13E7}" srcOrd="9" destOrd="0" presId="urn:microsoft.com/office/officeart/2018/2/layout/IconVerticalSolidList"/>
    <dgm:cxn modelId="{0DEF483B-E9B7-40F7-A415-AD61711E9AE0}" type="presParOf" srcId="{9CFAFFF3-4782-4725-90A5-F5E201B5BB4B}" destId="{7D6456E4-8435-49EC-B4A6-4E9E056046F9}" srcOrd="10" destOrd="0" presId="urn:microsoft.com/office/officeart/2018/2/layout/IconVerticalSolidList"/>
    <dgm:cxn modelId="{C9BDE74D-76A1-405F-B4D7-E8EB761C0CB0}" type="presParOf" srcId="{7D6456E4-8435-49EC-B4A6-4E9E056046F9}" destId="{88A3CB3E-AC90-44B9-B323-E9E013C81641}" srcOrd="0" destOrd="0" presId="urn:microsoft.com/office/officeart/2018/2/layout/IconVerticalSolidList"/>
    <dgm:cxn modelId="{48981AD0-0281-4866-9951-E7D9F4DE494E}" type="presParOf" srcId="{7D6456E4-8435-49EC-B4A6-4E9E056046F9}" destId="{71B8140C-2658-4ECF-8024-0D74BB5B782B}" srcOrd="1" destOrd="0" presId="urn:microsoft.com/office/officeart/2018/2/layout/IconVerticalSolidList"/>
    <dgm:cxn modelId="{75294968-0018-494E-B230-CC092754051F}" type="presParOf" srcId="{7D6456E4-8435-49EC-B4A6-4E9E056046F9}" destId="{A8A60BEA-FB54-4101-83C1-7F8929CB9683}" srcOrd="2" destOrd="0" presId="urn:microsoft.com/office/officeart/2018/2/layout/IconVerticalSolidList"/>
    <dgm:cxn modelId="{236A1532-A928-446E-B238-01230207B966}" type="presParOf" srcId="{7D6456E4-8435-49EC-B4A6-4E9E056046F9}" destId="{A7540FBC-C2B8-45CA-BE53-565135CA6F74}" srcOrd="3" destOrd="0" presId="urn:microsoft.com/office/officeart/2018/2/layout/IconVerticalSolidList"/>
    <dgm:cxn modelId="{D550C06E-2B59-4AD1-9E26-B5D8EF4122B1}" type="presParOf" srcId="{9CFAFFF3-4782-4725-90A5-F5E201B5BB4B}" destId="{634BC196-FC68-4764-801B-8D42BD1BD873}" srcOrd="11" destOrd="0" presId="urn:microsoft.com/office/officeart/2018/2/layout/IconVerticalSolidList"/>
    <dgm:cxn modelId="{E637AA8B-745C-4AA8-AF2E-35A5598517E9}" type="presParOf" srcId="{9CFAFFF3-4782-4725-90A5-F5E201B5BB4B}" destId="{3A04859F-C20C-4829-8ABC-11C2DDC91CC1}" srcOrd="12" destOrd="0" presId="urn:microsoft.com/office/officeart/2018/2/layout/IconVerticalSolidList"/>
    <dgm:cxn modelId="{1F44474B-6F10-4500-9CFC-2A56F31ADBA4}" type="presParOf" srcId="{3A04859F-C20C-4829-8ABC-11C2DDC91CC1}" destId="{8F836940-6F93-4062-BDCD-5E419DD76A06}" srcOrd="0" destOrd="0" presId="urn:microsoft.com/office/officeart/2018/2/layout/IconVerticalSolidList"/>
    <dgm:cxn modelId="{37A277E7-D44D-406E-AD9B-9DC78486577E}" type="presParOf" srcId="{3A04859F-C20C-4829-8ABC-11C2DDC91CC1}" destId="{61F848A8-EC43-4A65-BDDF-85C2F38B1D75}" srcOrd="1" destOrd="0" presId="urn:microsoft.com/office/officeart/2018/2/layout/IconVerticalSolidList"/>
    <dgm:cxn modelId="{EB5A129F-DFF1-4833-8B17-5864BE2AC236}" type="presParOf" srcId="{3A04859F-C20C-4829-8ABC-11C2DDC91CC1}" destId="{E5FB9019-D2A5-41B8-A114-B70D4ACFA976}" srcOrd="2" destOrd="0" presId="urn:microsoft.com/office/officeart/2018/2/layout/IconVerticalSolidList"/>
    <dgm:cxn modelId="{5AC1390D-6F2F-42A4-8A78-54B6FBCF73A5}" type="presParOf" srcId="{3A04859F-C20C-4829-8ABC-11C2DDC91CC1}" destId="{99A9D0EA-8964-4C6D-8A5A-6304D8239FB7}" srcOrd="3" destOrd="0" presId="urn:microsoft.com/office/officeart/2018/2/layout/IconVerticalSolidList"/>
    <dgm:cxn modelId="{4E4FA1F1-AEF4-4D60-AD0F-1E313DAC0ADF}" type="presParOf" srcId="{9CFAFFF3-4782-4725-90A5-F5E201B5BB4B}" destId="{9D82ED49-2C32-4912-B683-E893FE48C941}" srcOrd="13" destOrd="0" presId="urn:microsoft.com/office/officeart/2018/2/layout/IconVerticalSolidList"/>
    <dgm:cxn modelId="{A040B3BD-EE93-487B-8407-1091571593E3}" type="presParOf" srcId="{9CFAFFF3-4782-4725-90A5-F5E201B5BB4B}" destId="{8FAC9EE1-4B3B-4369-B12F-2B144CA9959B}" srcOrd="14" destOrd="0" presId="urn:microsoft.com/office/officeart/2018/2/layout/IconVerticalSolidList"/>
    <dgm:cxn modelId="{6F522AA3-FCEC-40E8-B1C7-0A945F57735A}" type="presParOf" srcId="{8FAC9EE1-4B3B-4369-B12F-2B144CA9959B}" destId="{F68CD6DB-0700-458A-BAFF-CECBA4365E65}" srcOrd="0" destOrd="0" presId="urn:microsoft.com/office/officeart/2018/2/layout/IconVerticalSolidList"/>
    <dgm:cxn modelId="{B22D051C-F263-482C-96C8-360EE5BCF9D0}" type="presParOf" srcId="{8FAC9EE1-4B3B-4369-B12F-2B144CA9959B}" destId="{C92F856A-C97C-4F1B-9355-BF37BC24D4EC}" srcOrd="1" destOrd="0" presId="urn:microsoft.com/office/officeart/2018/2/layout/IconVerticalSolidList"/>
    <dgm:cxn modelId="{D43DBDD4-67CF-4B5B-A608-3A1C94E6A466}" type="presParOf" srcId="{8FAC9EE1-4B3B-4369-B12F-2B144CA9959B}" destId="{3CD0B47D-4CAD-4578-85EA-72D0681F3B48}" srcOrd="2" destOrd="0" presId="urn:microsoft.com/office/officeart/2018/2/layout/IconVerticalSolidList"/>
    <dgm:cxn modelId="{13F2FC85-E461-4437-B790-5C86B2946ACA}" type="presParOf" srcId="{8FAC9EE1-4B3B-4369-B12F-2B144CA9959B}" destId="{3089DB05-757A-4D0F-AEFC-18CB8F35808F}" srcOrd="3" destOrd="0" presId="urn:microsoft.com/office/officeart/2018/2/layout/IconVerticalSolidList"/>
    <dgm:cxn modelId="{3A9E9758-48DC-49FC-93BF-A29A5D224AA5}" type="presParOf" srcId="{9CFAFFF3-4782-4725-90A5-F5E201B5BB4B}" destId="{5AD10771-7AB6-4348-9771-455E9D41283D}" srcOrd="15" destOrd="0" presId="urn:microsoft.com/office/officeart/2018/2/layout/IconVerticalSolidList"/>
    <dgm:cxn modelId="{53E96340-04A0-4434-918D-F7DE3A4C38C5}" type="presParOf" srcId="{9CFAFFF3-4782-4725-90A5-F5E201B5BB4B}" destId="{D2AA68A6-F6C7-468F-9AD9-3985E3ACC2CF}" srcOrd="16" destOrd="0" presId="urn:microsoft.com/office/officeart/2018/2/layout/IconVerticalSolidList"/>
    <dgm:cxn modelId="{24D45F1E-4EBD-4160-8633-8F128BCE6EF8}" type="presParOf" srcId="{D2AA68A6-F6C7-468F-9AD9-3985E3ACC2CF}" destId="{95C03332-2DC6-4CD5-BA2E-E70A865E0432}" srcOrd="0" destOrd="0" presId="urn:microsoft.com/office/officeart/2018/2/layout/IconVerticalSolidList"/>
    <dgm:cxn modelId="{A81CD1C0-DDC3-402F-B367-CBBAADFC3B03}" type="presParOf" srcId="{D2AA68A6-F6C7-468F-9AD9-3985E3ACC2CF}" destId="{559C48F2-F9FB-41B3-A600-549B140C8D6F}" srcOrd="1" destOrd="0" presId="urn:microsoft.com/office/officeart/2018/2/layout/IconVerticalSolidList"/>
    <dgm:cxn modelId="{4E2562A3-41C0-4FE4-9A7A-CEC07277072F}" type="presParOf" srcId="{D2AA68A6-F6C7-468F-9AD9-3985E3ACC2CF}" destId="{EB51BCAC-79B0-4156-AB63-059130E7D6F2}" srcOrd="2" destOrd="0" presId="urn:microsoft.com/office/officeart/2018/2/layout/IconVerticalSolidList"/>
    <dgm:cxn modelId="{BD1ED951-0994-4F81-9F73-20777874495C}" type="presParOf" srcId="{D2AA68A6-F6C7-468F-9AD9-3985E3ACC2CF}" destId="{CB5B917A-59D2-41DC-ADB3-703D4D230C7C}" srcOrd="3" destOrd="0" presId="urn:microsoft.com/office/officeart/2018/2/layout/IconVerticalSolidList"/>
    <dgm:cxn modelId="{62AD1134-048F-4BCE-A974-31384762FEC7}" type="presParOf" srcId="{9CFAFFF3-4782-4725-90A5-F5E201B5BB4B}" destId="{90A9B19E-6C41-408D-AF4D-40D9EA91DA6C}" srcOrd="17" destOrd="0" presId="urn:microsoft.com/office/officeart/2018/2/layout/IconVerticalSolidList"/>
    <dgm:cxn modelId="{74DAFA93-2CF7-4A61-8EB4-557FA1479A15}" type="presParOf" srcId="{9CFAFFF3-4782-4725-90A5-F5E201B5BB4B}" destId="{9334CEFE-E43B-4753-A295-2942BF225098}" srcOrd="18" destOrd="0" presId="urn:microsoft.com/office/officeart/2018/2/layout/IconVerticalSolidList"/>
    <dgm:cxn modelId="{8EBBBFE1-4AC0-4967-A083-FB02F40BCBCA}" type="presParOf" srcId="{9334CEFE-E43B-4753-A295-2942BF225098}" destId="{2AD18A78-A2BB-48ED-86CB-11FCB6678C90}" srcOrd="0" destOrd="0" presId="urn:microsoft.com/office/officeart/2018/2/layout/IconVerticalSolidList"/>
    <dgm:cxn modelId="{97296B24-7709-45E4-A46E-EE34D779140C}" type="presParOf" srcId="{9334CEFE-E43B-4753-A295-2942BF225098}" destId="{B3335987-B597-4182-8A2A-17CED81975E1}" srcOrd="1" destOrd="0" presId="urn:microsoft.com/office/officeart/2018/2/layout/IconVerticalSolidList"/>
    <dgm:cxn modelId="{82CA5F5E-93AD-4A5F-888A-4C990F62C776}" type="presParOf" srcId="{9334CEFE-E43B-4753-A295-2942BF225098}" destId="{BD25A69C-291F-4F46-834B-702806FF3E91}" srcOrd="2" destOrd="0" presId="urn:microsoft.com/office/officeart/2018/2/layout/IconVerticalSolidList"/>
    <dgm:cxn modelId="{4982060C-E6B6-45A6-96FD-DEA65D9CE3F5}" type="presParOf" srcId="{9334CEFE-E43B-4753-A295-2942BF225098}" destId="{714E8AB9-EBD9-4750-94AD-F61BC3978ECD}" srcOrd="3" destOrd="0" presId="urn:microsoft.com/office/officeart/2018/2/layout/IconVerticalSolidList"/>
    <dgm:cxn modelId="{15D35D69-A954-47C7-9FE3-01BEFFE93AD8}" type="presParOf" srcId="{9CFAFFF3-4782-4725-90A5-F5E201B5BB4B}" destId="{280F0BEF-C62D-4394-B8FF-D3E1D62406B8}" srcOrd="19" destOrd="0" presId="urn:microsoft.com/office/officeart/2018/2/layout/IconVerticalSolidList"/>
    <dgm:cxn modelId="{7E0A02F2-0055-4A8F-A61E-5BB464810D09}" type="presParOf" srcId="{9CFAFFF3-4782-4725-90A5-F5E201B5BB4B}" destId="{4A5961E0-0E37-4C0A-9F77-E97EB18CB5FA}" srcOrd="20" destOrd="0" presId="urn:microsoft.com/office/officeart/2018/2/layout/IconVerticalSolidList"/>
    <dgm:cxn modelId="{5AC3314A-6BF5-49EE-B96B-CCC4AFBC75DD}" type="presParOf" srcId="{4A5961E0-0E37-4C0A-9F77-E97EB18CB5FA}" destId="{741B5BB1-911A-4A7A-BD98-326CE62953A2}" srcOrd="0" destOrd="0" presId="urn:microsoft.com/office/officeart/2018/2/layout/IconVerticalSolidList"/>
    <dgm:cxn modelId="{6944ED31-B996-4134-844B-4C37480C5A44}" type="presParOf" srcId="{4A5961E0-0E37-4C0A-9F77-E97EB18CB5FA}" destId="{065E8B12-1A6D-4063-A73F-AA796E72CBE4}" srcOrd="1" destOrd="0" presId="urn:microsoft.com/office/officeart/2018/2/layout/IconVerticalSolidList"/>
    <dgm:cxn modelId="{734073F0-53C8-4D64-8F85-D539AB2C5B0A}" type="presParOf" srcId="{4A5961E0-0E37-4C0A-9F77-E97EB18CB5FA}" destId="{589BB035-54E4-47D3-B557-84385DEC1430}" srcOrd="2" destOrd="0" presId="urn:microsoft.com/office/officeart/2018/2/layout/IconVerticalSolidList"/>
    <dgm:cxn modelId="{8EE71A3B-5CEE-4BDE-B433-34BACD26BA92}" type="presParOf" srcId="{4A5961E0-0E37-4C0A-9F77-E97EB18CB5FA}" destId="{6CD6F952-86D8-4BF5-BE11-69EC2F41AA5E}" srcOrd="3" destOrd="0" presId="urn:microsoft.com/office/officeart/2018/2/layout/IconVerticalSolidList"/>
    <dgm:cxn modelId="{951A08E0-AF9D-4FEB-B0BA-542B35C0F46B}" type="presParOf" srcId="{9CFAFFF3-4782-4725-90A5-F5E201B5BB4B}" destId="{23577E2D-B919-4B0F-9721-F5100BB68C3A}" srcOrd="21" destOrd="0" presId="urn:microsoft.com/office/officeart/2018/2/layout/IconVerticalSolidList"/>
    <dgm:cxn modelId="{03F389C7-955E-4E83-BDF8-F7ABCD920A69}" type="presParOf" srcId="{9CFAFFF3-4782-4725-90A5-F5E201B5BB4B}" destId="{392BE66F-AFD2-4D48-BA25-36349F68D407}" srcOrd="22" destOrd="0" presId="urn:microsoft.com/office/officeart/2018/2/layout/IconVerticalSolidList"/>
    <dgm:cxn modelId="{987E538F-C9F3-4162-B9E0-CBE637AA9A06}" type="presParOf" srcId="{392BE66F-AFD2-4D48-BA25-36349F68D407}" destId="{444EA43C-2CA4-4975-8945-3691CE89B630}" srcOrd="0" destOrd="0" presId="urn:microsoft.com/office/officeart/2018/2/layout/IconVerticalSolidList"/>
    <dgm:cxn modelId="{7052BC51-CC15-49AF-8C46-36744BF1D3A7}" type="presParOf" srcId="{392BE66F-AFD2-4D48-BA25-36349F68D407}" destId="{D076652D-08CA-455C-BDA2-271A7EDA7922}" srcOrd="1" destOrd="0" presId="urn:microsoft.com/office/officeart/2018/2/layout/IconVerticalSolidList"/>
    <dgm:cxn modelId="{70936BC2-F151-477D-9C89-9FE20E8F29CE}" type="presParOf" srcId="{392BE66F-AFD2-4D48-BA25-36349F68D407}" destId="{FF568675-670B-4C3E-AC15-F16FB0B98279}" srcOrd="2" destOrd="0" presId="urn:microsoft.com/office/officeart/2018/2/layout/IconVerticalSolidList"/>
    <dgm:cxn modelId="{F26A1EA2-C2E4-404F-8140-07B12858AFED}" type="presParOf" srcId="{392BE66F-AFD2-4D48-BA25-36349F68D407}" destId="{C781CC90-BB26-40DD-BEE4-E9A0CCD4CDE6}" srcOrd="3" destOrd="0" presId="urn:microsoft.com/office/officeart/2018/2/layout/IconVerticalSolidList"/>
    <dgm:cxn modelId="{42B2E4BC-892F-4A3F-896C-54E6794F3694}" type="presParOf" srcId="{9CFAFFF3-4782-4725-90A5-F5E201B5BB4B}" destId="{326D1D42-650B-4EF6-8773-BD99B534BBA5}" srcOrd="23" destOrd="0" presId="urn:microsoft.com/office/officeart/2018/2/layout/IconVerticalSolidList"/>
    <dgm:cxn modelId="{BF990DF2-E0A1-4347-BF16-7C762BBEC299}" type="presParOf" srcId="{9CFAFFF3-4782-4725-90A5-F5E201B5BB4B}" destId="{13476A71-C7AD-458A-A568-86E35A31863B}" srcOrd="24" destOrd="0" presId="urn:microsoft.com/office/officeart/2018/2/layout/IconVerticalSolidList"/>
    <dgm:cxn modelId="{688215B5-E702-4E96-92E6-78C2F491FF88}" type="presParOf" srcId="{13476A71-C7AD-458A-A568-86E35A31863B}" destId="{66C5ED49-9A7F-4B4D-ACE0-ECC97EC4D72D}" srcOrd="0" destOrd="0" presId="urn:microsoft.com/office/officeart/2018/2/layout/IconVerticalSolidList"/>
    <dgm:cxn modelId="{3F5D4D94-C2AF-4BE2-844C-49700F0BF2D4}" type="presParOf" srcId="{13476A71-C7AD-458A-A568-86E35A31863B}" destId="{558D884F-8E0A-480E-BC97-B4967104E282}" srcOrd="1" destOrd="0" presId="urn:microsoft.com/office/officeart/2018/2/layout/IconVerticalSolidList"/>
    <dgm:cxn modelId="{671406D6-FCD8-4F62-94EA-889CD99DBA95}" type="presParOf" srcId="{13476A71-C7AD-458A-A568-86E35A31863B}" destId="{5A291A61-0626-45B3-B088-E82FBB1B2C83}" srcOrd="2" destOrd="0" presId="urn:microsoft.com/office/officeart/2018/2/layout/IconVerticalSolidList"/>
    <dgm:cxn modelId="{F2A596A8-0F2B-4520-9E8C-CE33514D6AFC}" type="presParOf" srcId="{13476A71-C7AD-458A-A568-86E35A31863B}" destId="{5B3690C0-CAF0-4532-83C0-9B7D24D5FFA3}" srcOrd="3" destOrd="0" presId="urn:microsoft.com/office/officeart/2018/2/layout/IconVerticalSolidList"/>
    <dgm:cxn modelId="{097DA759-1858-4CDD-9F2D-39D6D0742EE0}" type="presParOf" srcId="{9CFAFFF3-4782-4725-90A5-F5E201B5BB4B}" destId="{3E22937A-49E8-4E69-8AB1-47AEE31805CA}" srcOrd="25" destOrd="0" presId="urn:microsoft.com/office/officeart/2018/2/layout/IconVerticalSolidList"/>
    <dgm:cxn modelId="{C0EC59DE-DAA5-4D53-BF3E-7B6606147D0E}" type="presParOf" srcId="{9CFAFFF3-4782-4725-90A5-F5E201B5BB4B}" destId="{98B9AFD0-1B38-49DD-AE60-F3182EE02DDA}" srcOrd="26" destOrd="0" presId="urn:microsoft.com/office/officeart/2018/2/layout/IconVerticalSolidList"/>
    <dgm:cxn modelId="{74C54DDD-A910-41A1-B502-F861EDD78CDB}" type="presParOf" srcId="{98B9AFD0-1B38-49DD-AE60-F3182EE02DDA}" destId="{935B13EC-4F7F-450F-8C95-D1070E112C22}" srcOrd="0" destOrd="0" presId="urn:microsoft.com/office/officeart/2018/2/layout/IconVerticalSolidList"/>
    <dgm:cxn modelId="{6932D212-16A2-41A9-87BC-130C2869F775}" type="presParOf" srcId="{98B9AFD0-1B38-49DD-AE60-F3182EE02DDA}" destId="{1CD50364-F364-43E9-A8C1-94C10923B69A}" srcOrd="1" destOrd="0" presId="urn:microsoft.com/office/officeart/2018/2/layout/IconVerticalSolidList"/>
    <dgm:cxn modelId="{263CAFBE-E414-4C8C-8783-F23375297BEF}" type="presParOf" srcId="{98B9AFD0-1B38-49DD-AE60-F3182EE02DDA}" destId="{6B051D0F-2EB1-4F37-9D59-E3F978FFAAEC}" srcOrd="2" destOrd="0" presId="urn:microsoft.com/office/officeart/2018/2/layout/IconVerticalSolidList"/>
    <dgm:cxn modelId="{2EAF0E4E-1CBD-46AD-AD86-D66874449F80}" type="presParOf" srcId="{98B9AFD0-1B38-49DD-AE60-F3182EE02DDA}" destId="{91364CDC-E02D-43F2-AD19-19426DB17BCA}" srcOrd="3" destOrd="0" presId="urn:microsoft.com/office/officeart/2018/2/layout/IconVerticalSolidList"/>
    <dgm:cxn modelId="{79A796F8-583F-4337-8A94-97E53DF947A0}" type="presParOf" srcId="{9CFAFFF3-4782-4725-90A5-F5E201B5BB4B}" destId="{230B3DB6-B1CF-45BF-A09D-689EA414F7B2}" srcOrd="27" destOrd="0" presId="urn:microsoft.com/office/officeart/2018/2/layout/IconVerticalSolidList"/>
    <dgm:cxn modelId="{D3846B93-4EE8-426A-8FF2-79BEAEB789AE}" type="presParOf" srcId="{9CFAFFF3-4782-4725-90A5-F5E201B5BB4B}" destId="{36A37EE0-1875-435D-BDCA-1EEDE953394A}" srcOrd="28" destOrd="0" presId="urn:microsoft.com/office/officeart/2018/2/layout/IconVerticalSolidList"/>
    <dgm:cxn modelId="{33877614-0DAC-4750-AC2C-61DF0C4888D9}" type="presParOf" srcId="{36A37EE0-1875-435D-BDCA-1EEDE953394A}" destId="{C9FAFA96-9228-48FA-B382-371658FCD5D3}" srcOrd="0" destOrd="0" presId="urn:microsoft.com/office/officeart/2018/2/layout/IconVerticalSolidList"/>
    <dgm:cxn modelId="{3A8DF33A-4421-4E98-B732-AC83836C504F}" type="presParOf" srcId="{36A37EE0-1875-435D-BDCA-1EEDE953394A}" destId="{5851B7B3-9FE0-4226-B996-1ECF7DB66685}" srcOrd="1" destOrd="0" presId="urn:microsoft.com/office/officeart/2018/2/layout/IconVerticalSolidList"/>
    <dgm:cxn modelId="{980DE85B-FBEC-4B46-B7B1-F27366B61636}" type="presParOf" srcId="{36A37EE0-1875-435D-BDCA-1EEDE953394A}" destId="{5F4F8BE8-A104-4797-A857-9B556831E3B5}" srcOrd="2" destOrd="0" presId="urn:microsoft.com/office/officeart/2018/2/layout/IconVerticalSolidList"/>
    <dgm:cxn modelId="{EA704B62-5A77-400D-AA8C-CE4371BB1E65}" type="presParOf" srcId="{36A37EE0-1875-435D-BDCA-1EEDE953394A}" destId="{FD752152-8AE1-4BA2-B176-4E4A6EC7BF71}" srcOrd="3" destOrd="0" presId="urn:microsoft.com/office/officeart/2018/2/layout/IconVerticalSolidList"/>
    <dgm:cxn modelId="{FA54EE36-5D57-4FA6-9A2B-D8E64278F5D9}" type="presParOf" srcId="{9CFAFFF3-4782-4725-90A5-F5E201B5BB4B}" destId="{D0B694BA-EA26-4007-8F3C-F0D4886C89CD}" srcOrd="29" destOrd="0" presId="urn:microsoft.com/office/officeart/2018/2/layout/IconVerticalSolidList"/>
    <dgm:cxn modelId="{EEA91D58-1C93-48CD-BC82-5CF469AEDD4E}" type="presParOf" srcId="{9CFAFFF3-4782-4725-90A5-F5E201B5BB4B}" destId="{2D9C5F0F-68B2-430B-9030-D9A6D6804E57}" srcOrd="30" destOrd="0" presId="urn:microsoft.com/office/officeart/2018/2/layout/IconVerticalSolidList"/>
    <dgm:cxn modelId="{5F3EEA4E-FA49-4CB6-965D-A97CF5BD5814}" type="presParOf" srcId="{2D9C5F0F-68B2-430B-9030-D9A6D6804E57}" destId="{F60913AC-405C-4DC4-B3C3-46662EFE1968}" srcOrd="0" destOrd="0" presId="urn:microsoft.com/office/officeart/2018/2/layout/IconVerticalSolidList"/>
    <dgm:cxn modelId="{671D1FF2-1ED5-4FC5-A105-72C966679C36}" type="presParOf" srcId="{2D9C5F0F-68B2-430B-9030-D9A6D6804E57}" destId="{0B491632-FDF3-4DE0-AF76-5797573DA970}" srcOrd="1" destOrd="0" presId="urn:microsoft.com/office/officeart/2018/2/layout/IconVerticalSolidList"/>
    <dgm:cxn modelId="{A910010C-0FB6-415D-B6FD-8EA531AB11EC}" type="presParOf" srcId="{2D9C5F0F-68B2-430B-9030-D9A6D6804E57}" destId="{CC9DC76D-2B23-4661-AC5C-A20AC44BBC3F}" srcOrd="2" destOrd="0" presId="urn:microsoft.com/office/officeart/2018/2/layout/IconVerticalSolidList"/>
    <dgm:cxn modelId="{5D726630-765B-42FC-8201-44C567FCFE53}" type="presParOf" srcId="{2D9C5F0F-68B2-430B-9030-D9A6D6804E57}" destId="{123D4F03-180C-4450-B003-787C8B6F1234}" srcOrd="3" destOrd="0" presId="urn:microsoft.com/office/officeart/2018/2/layout/IconVerticalSolidList"/>
    <dgm:cxn modelId="{7C439F6E-8C03-44DD-B733-359DE4CA0CA6}" type="presParOf" srcId="{9CFAFFF3-4782-4725-90A5-F5E201B5BB4B}" destId="{E7E02AE7-E711-4F47-A0FB-B9F5AB7A3083}" srcOrd="31" destOrd="0" presId="urn:microsoft.com/office/officeart/2018/2/layout/IconVerticalSolidList"/>
    <dgm:cxn modelId="{D97BFD4A-15FF-44C8-9C60-FACDC9D1DC8A}" type="presParOf" srcId="{9CFAFFF3-4782-4725-90A5-F5E201B5BB4B}" destId="{EF9E5E10-08CE-4726-B899-FBE186B968DE}" srcOrd="32" destOrd="0" presId="urn:microsoft.com/office/officeart/2018/2/layout/IconVerticalSolidList"/>
    <dgm:cxn modelId="{5E9CF427-5EDD-4D18-A593-FA01FC992663}" type="presParOf" srcId="{EF9E5E10-08CE-4726-B899-FBE186B968DE}" destId="{4258CF58-5C1E-4DD7-B833-4EA339E11010}" srcOrd="0" destOrd="0" presId="urn:microsoft.com/office/officeart/2018/2/layout/IconVerticalSolidList"/>
    <dgm:cxn modelId="{6DEFE2E5-4021-4567-8FEB-7A9FBC6D667C}" type="presParOf" srcId="{EF9E5E10-08CE-4726-B899-FBE186B968DE}" destId="{02E6481F-4B96-401F-A1FB-7F1516BD258C}" srcOrd="1" destOrd="0" presId="urn:microsoft.com/office/officeart/2018/2/layout/IconVerticalSolidList"/>
    <dgm:cxn modelId="{22B8206C-A1D0-41F0-A603-356C73976B7C}" type="presParOf" srcId="{EF9E5E10-08CE-4726-B899-FBE186B968DE}" destId="{6E1894B5-21AA-4C2E-8B96-363498CDED2B}" srcOrd="2" destOrd="0" presId="urn:microsoft.com/office/officeart/2018/2/layout/IconVerticalSolidList"/>
    <dgm:cxn modelId="{376A619F-F417-4768-8BB7-287F1AE6C35C}" type="presParOf" srcId="{EF9E5E10-08CE-4726-B899-FBE186B968DE}" destId="{A0E1BB12-00B8-4D24-9950-B6C94AC2A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8D417-F21C-457D-A71D-704260F207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7867BF-7597-4311-9A92-CA55F20D6E33}">
      <dgm:prSet/>
      <dgm:spPr/>
      <dgm:t>
        <a:bodyPr/>
        <a:lstStyle/>
        <a:p>
          <a:r>
            <a:rPr lang="en-US"/>
            <a:t>Improve transparency and predictability</a:t>
          </a:r>
        </a:p>
      </dgm:t>
    </dgm:pt>
    <dgm:pt modelId="{0EA73027-0A8B-4176-843F-5C07F44B6CCA}" type="parTrans" cxnId="{E9BE4F58-759C-45E5-9C02-05BCB7DB334E}">
      <dgm:prSet/>
      <dgm:spPr/>
      <dgm:t>
        <a:bodyPr/>
        <a:lstStyle/>
        <a:p>
          <a:endParaRPr lang="en-US"/>
        </a:p>
      </dgm:t>
    </dgm:pt>
    <dgm:pt modelId="{2F1DDB82-2AEF-48B1-9B92-EF823F09A852}" type="sibTrans" cxnId="{E9BE4F58-759C-45E5-9C02-05BCB7DB334E}">
      <dgm:prSet/>
      <dgm:spPr/>
      <dgm:t>
        <a:bodyPr/>
        <a:lstStyle/>
        <a:p>
          <a:endParaRPr lang="en-US"/>
        </a:p>
      </dgm:t>
    </dgm:pt>
    <dgm:pt modelId="{04955507-417A-4251-AD25-B38F9CBFB938}">
      <dgm:prSet/>
      <dgm:spPr/>
      <dgm:t>
        <a:bodyPr/>
        <a:lstStyle/>
        <a:p>
          <a:r>
            <a:rPr lang="en-US"/>
            <a:t>Automate functionality to gain efficiencies</a:t>
          </a:r>
        </a:p>
      </dgm:t>
    </dgm:pt>
    <dgm:pt modelId="{EC9519BC-8109-48B7-99F9-9F76A06DDF50}" type="parTrans" cxnId="{CFD1E984-FFED-4B22-8EED-EB9E3DE700A8}">
      <dgm:prSet/>
      <dgm:spPr/>
      <dgm:t>
        <a:bodyPr/>
        <a:lstStyle/>
        <a:p>
          <a:endParaRPr lang="en-US"/>
        </a:p>
      </dgm:t>
    </dgm:pt>
    <dgm:pt modelId="{8B211AD7-3CBF-4F7F-BAA5-42A525D77290}" type="sibTrans" cxnId="{CFD1E984-FFED-4B22-8EED-EB9E3DE700A8}">
      <dgm:prSet/>
      <dgm:spPr/>
      <dgm:t>
        <a:bodyPr/>
        <a:lstStyle/>
        <a:p>
          <a:endParaRPr lang="en-US"/>
        </a:p>
      </dgm:t>
    </dgm:pt>
    <dgm:pt modelId="{E889148F-B44D-44E0-A575-C5BCB7F3F335}">
      <dgm:prSet/>
      <dgm:spPr/>
      <dgm:t>
        <a:bodyPr/>
        <a:lstStyle/>
        <a:p>
          <a:r>
            <a:rPr lang="en-US" dirty="0"/>
            <a:t>Integrate permit processes with SDCI and other departments</a:t>
          </a:r>
        </a:p>
      </dgm:t>
    </dgm:pt>
    <dgm:pt modelId="{FF9FD4EC-7C90-43DC-AC5C-D4432CC86457}" type="parTrans" cxnId="{94290E1C-74B9-468A-8FC8-984EB1B6B102}">
      <dgm:prSet/>
      <dgm:spPr/>
      <dgm:t>
        <a:bodyPr/>
        <a:lstStyle/>
        <a:p>
          <a:endParaRPr lang="en-US"/>
        </a:p>
      </dgm:t>
    </dgm:pt>
    <dgm:pt modelId="{A2D88379-3CB5-4B9C-B7F4-8FAEAE07BA40}" type="sibTrans" cxnId="{94290E1C-74B9-468A-8FC8-984EB1B6B102}">
      <dgm:prSet/>
      <dgm:spPr/>
      <dgm:t>
        <a:bodyPr/>
        <a:lstStyle/>
        <a:p>
          <a:endParaRPr lang="en-US"/>
        </a:p>
      </dgm:t>
    </dgm:pt>
    <dgm:pt modelId="{CA4F7144-0656-424D-B740-5BC85B73028A}" type="pres">
      <dgm:prSet presAssocID="{0598D417-F21C-457D-A71D-704260F20799}" presName="root" presStyleCnt="0">
        <dgm:presLayoutVars>
          <dgm:dir/>
          <dgm:resizeHandles val="exact"/>
        </dgm:presLayoutVars>
      </dgm:prSet>
      <dgm:spPr/>
    </dgm:pt>
    <dgm:pt modelId="{BD655E39-9D0A-4F84-9D65-BCBB9D2E16BB}" type="pres">
      <dgm:prSet presAssocID="{477867BF-7597-4311-9A92-CA55F20D6E33}" presName="compNode" presStyleCnt="0"/>
      <dgm:spPr/>
    </dgm:pt>
    <dgm:pt modelId="{ECFD9B5C-F788-4472-9CA1-0662B68EDCFD}" type="pres">
      <dgm:prSet presAssocID="{477867BF-7597-4311-9A92-CA55F20D6E33}" presName="bgRect" presStyleLbl="bgShp" presStyleIdx="0" presStyleCnt="3"/>
      <dgm:spPr/>
    </dgm:pt>
    <dgm:pt modelId="{260D2CA9-E6BD-4037-A389-F51D3786CBC8}" type="pres">
      <dgm:prSet presAssocID="{477867BF-7597-4311-9A92-CA55F20D6E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95AE4A5C-533D-46D4-9269-3E8006C4F170}" type="pres">
      <dgm:prSet presAssocID="{477867BF-7597-4311-9A92-CA55F20D6E33}" presName="spaceRect" presStyleCnt="0"/>
      <dgm:spPr/>
    </dgm:pt>
    <dgm:pt modelId="{AC27FC67-04E3-4960-B5E3-31DCDF893382}" type="pres">
      <dgm:prSet presAssocID="{477867BF-7597-4311-9A92-CA55F20D6E33}" presName="parTx" presStyleLbl="revTx" presStyleIdx="0" presStyleCnt="3">
        <dgm:presLayoutVars>
          <dgm:chMax val="0"/>
          <dgm:chPref val="0"/>
        </dgm:presLayoutVars>
      </dgm:prSet>
      <dgm:spPr/>
    </dgm:pt>
    <dgm:pt modelId="{2E2A13B6-D949-469C-ADB1-8FB979879413}" type="pres">
      <dgm:prSet presAssocID="{2F1DDB82-2AEF-48B1-9B92-EF823F09A852}" presName="sibTrans" presStyleCnt="0"/>
      <dgm:spPr/>
    </dgm:pt>
    <dgm:pt modelId="{A3CE5A2B-AAA8-4945-88D2-E7239EC13F41}" type="pres">
      <dgm:prSet presAssocID="{04955507-417A-4251-AD25-B38F9CBFB938}" presName="compNode" presStyleCnt="0"/>
      <dgm:spPr/>
    </dgm:pt>
    <dgm:pt modelId="{54DDC79F-E21C-4D56-BFB0-48B7F4AA59EA}" type="pres">
      <dgm:prSet presAssocID="{04955507-417A-4251-AD25-B38F9CBFB938}" presName="bgRect" presStyleLbl="bgShp" presStyleIdx="1" presStyleCnt="3"/>
      <dgm:spPr/>
    </dgm:pt>
    <dgm:pt modelId="{ED1C034B-7038-4937-8A34-F1E6121277BB}" type="pres">
      <dgm:prSet presAssocID="{04955507-417A-4251-AD25-B38F9CBFB9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D93AD111-9162-4172-840C-45F77849ADA9}" type="pres">
      <dgm:prSet presAssocID="{04955507-417A-4251-AD25-B38F9CBFB938}" presName="spaceRect" presStyleCnt="0"/>
      <dgm:spPr/>
    </dgm:pt>
    <dgm:pt modelId="{965FDBEF-7ED7-4E9B-8929-ECBDFDA602DE}" type="pres">
      <dgm:prSet presAssocID="{04955507-417A-4251-AD25-B38F9CBFB938}" presName="parTx" presStyleLbl="revTx" presStyleIdx="1" presStyleCnt="3">
        <dgm:presLayoutVars>
          <dgm:chMax val="0"/>
          <dgm:chPref val="0"/>
        </dgm:presLayoutVars>
      </dgm:prSet>
      <dgm:spPr/>
    </dgm:pt>
    <dgm:pt modelId="{B6DEA8F0-241B-4938-974A-4260791251C9}" type="pres">
      <dgm:prSet presAssocID="{8B211AD7-3CBF-4F7F-BAA5-42A525D77290}" presName="sibTrans" presStyleCnt="0"/>
      <dgm:spPr/>
    </dgm:pt>
    <dgm:pt modelId="{C3906A7E-050F-4A35-A74E-80E0D0FB3B07}" type="pres">
      <dgm:prSet presAssocID="{E889148F-B44D-44E0-A575-C5BCB7F3F335}" presName="compNode" presStyleCnt="0"/>
      <dgm:spPr/>
    </dgm:pt>
    <dgm:pt modelId="{692D01D5-59B3-48B2-A380-9AB3468F2C1C}" type="pres">
      <dgm:prSet presAssocID="{E889148F-B44D-44E0-A575-C5BCB7F3F335}" presName="bgRect" presStyleLbl="bgShp" presStyleIdx="2" presStyleCnt="3"/>
      <dgm:spPr/>
    </dgm:pt>
    <dgm:pt modelId="{104F925B-5E51-4F27-ADC5-F9601CCCD47F}" type="pres">
      <dgm:prSet presAssocID="{E889148F-B44D-44E0-A575-C5BCB7F3F3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les with arrows"/>
        </a:ext>
      </dgm:extLst>
    </dgm:pt>
    <dgm:pt modelId="{913F504E-93DD-4D18-8A0A-BD02BA687372}" type="pres">
      <dgm:prSet presAssocID="{E889148F-B44D-44E0-A575-C5BCB7F3F335}" presName="spaceRect" presStyleCnt="0"/>
      <dgm:spPr/>
    </dgm:pt>
    <dgm:pt modelId="{BDAB3C4D-3096-406D-BFCF-46486C371A64}" type="pres">
      <dgm:prSet presAssocID="{E889148F-B44D-44E0-A575-C5BCB7F3F335}" presName="parTx" presStyleLbl="revTx" presStyleIdx="2" presStyleCnt="3">
        <dgm:presLayoutVars>
          <dgm:chMax val="0"/>
          <dgm:chPref val="0"/>
        </dgm:presLayoutVars>
      </dgm:prSet>
      <dgm:spPr/>
    </dgm:pt>
  </dgm:ptLst>
  <dgm:cxnLst>
    <dgm:cxn modelId="{BCD38808-B1B7-42DD-85BD-EC396719259E}" type="presOf" srcId="{477867BF-7597-4311-9A92-CA55F20D6E33}" destId="{AC27FC67-04E3-4960-B5E3-31DCDF893382}" srcOrd="0" destOrd="0" presId="urn:microsoft.com/office/officeart/2018/2/layout/IconVerticalSolidList"/>
    <dgm:cxn modelId="{EDE8C815-9B4B-4597-82C3-580723A3C48F}" type="presOf" srcId="{E889148F-B44D-44E0-A575-C5BCB7F3F335}" destId="{BDAB3C4D-3096-406D-BFCF-46486C371A64}" srcOrd="0" destOrd="0" presId="urn:microsoft.com/office/officeart/2018/2/layout/IconVerticalSolidList"/>
    <dgm:cxn modelId="{94290E1C-74B9-468A-8FC8-984EB1B6B102}" srcId="{0598D417-F21C-457D-A71D-704260F20799}" destId="{E889148F-B44D-44E0-A575-C5BCB7F3F335}" srcOrd="2" destOrd="0" parTransId="{FF9FD4EC-7C90-43DC-AC5C-D4432CC86457}" sibTransId="{A2D88379-3CB5-4B9C-B7F4-8FAEAE07BA40}"/>
    <dgm:cxn modelId="{0DA14968-ABE7-4481-9EAE-8FC1EC9FF64E}" type="presOf" srcId="{04955507-417A-4251-AD25-B38F9CBFB938}" destId="{965FDBEF-7ED7-4E9B-8929-ECBDFDA602DE}" srcOrd="0" destOrd="0" presId="urn:microsoft.com/office/officeart/2018/2/layout/IconVerticalSolidList"/>
    <dgm:cxn modelId="{E9BE4F58-759C-45E5-9C02-05BCB7DB334E}" srcId="{0598D417-F21C-457D-A71D-704260F20799}" destId="{477867BF-7597-4311-9A92-CA55F20D6E33}" srcOrd="0" destOrd="0" parTransId="{0EA73027-0A8B-4176-843F-5C07F44B6CCA}" sibTransId="{2F1DDB82-2AEF-48B1-9B92-EF823F09A852}"/>
    <dgm:cxn modelId="{69D1BA7C-32E9-496A-BEEF-5FBE7F5B682B}" type="presOf" srcId="{0598D417-F21C-457D-A71D-704260F20799}" destId="{CA4F7144-0656-424D-B740-5BC85B73028A}" srcOrd="0" destOrd="0" presId="urn:microsoft.com/office/officeart/2018/2/layout/IconVerticalSolidList"/>
    <dgm:cxn modelId="{CFD1E984-FFED-4B22-8EED-EB9E3DE700A8}" srcId="{0598D417-F21C-457D-A71D-704260F20799}" destId="{04955507-417A-4251-AD25-B38F9CBFB938}" srcOrd="1" destOrd="0" parTransId="{EC9519BC-8109-48B7-99F9-9F76A06DDF50}" sibTransId="{8B211AD7-3CBF-4F7F-BAA5-42A525D77290}"/>
    <dgm:cxn modelId="{9AFD7A68-1614-4F27-963D-4570ABFA5AAE}" type="presParOf" srcId="{CA4F7144-0656-424D-B740-5BC85B73028A}" destId="{BD655E39-9D0A-4F84-9D65-BCBB9D2E16BB}" srcOrd="0" destOrd="0" presId="urn:microsoft.com/office/officeart/2018/2/layout/IconVerticalSolidList"/>
    <dgm:cxn modelId="{674EB001-96D1-4648-9540-275AAEA46440}" type="presParOf" srcId="{BD655E39-9D0A-4F84-9D65-BCBB9D2E16BB}" destId="{ECFD9B5C-F788-4472-9CA1-0662B68EDCFD}" srcOrd="0" destOrd="0" presId="urn:microsoft.com/office/officeart/2018/2/layout/IconVerticalSolidList"/>
    <dgm:cxn modelId="{910742CC-21CC-4FF7-A30A-260516FC8100}" type="presParOf" srcId="{BD655E39-9D0A-4F84-9D65-BCBB9D2E16BB}" destId="{260D2CA9-E6BD-4037-A389-F51D3786CBC8}" srcOrd="1" destOrd="0" presId="urn:microsoft.com/office/officeart/2018/2/layout/IconVerticalSolidList"/>
    <dgm:cxn modelId="{2B53E098-8F37-4C25-AD22-EBE7CDD6C094}" type="presParOf" srcId="{BD655E39-9D0A-4F84-9D65-BCBB9D2E16BB}" destId="{95AE4A5C-533D-46D4-9269-3E8006C4F170}" srcOrd="2" destOrd="0" presId="urn:microsoft.com/office/officeart/2018/2/layout/IconVerticalSolidList"/>
    <dgm:cxn modelId="{122D1E54-A213-40F2-AE12-F6CC1B0F605F}" type="presParOf" srcId="{BD655E39-9D0A-4F84-9D65-BCBB9D2E16BB}" destId="{AC27FC67-04E3-4960-B5E3-31DCDF893382}" srcOrd="3" destOrd="0" presId="urn:microsoft.com/office/officeart/2018/2/layout/IconVerticalSolidList"/>
    <dgm:cxn modelId="{44C5C027-81DE-415E-955E-4636F9930042}" type="presParOf" srcId="{CA4F7144-0656-424D-B740-5BC85B73028A}" destId="{2E2A13B6-D949-469C-ADB1-8FB979879413}" srcOrd="1" destOrd="0" presId="urn:microsoft.com/office/officeart/2018/2/layout/IconVerticalSolidList"/>
    <dgm:cxn modelId="{23B143AA-BF6A-44FD-AB00-4382914E72C8}" type="presParOf" srcId="{CA4F7144-0656-424D-B740-5BC85B73028A}" destId="{A3CE5A2B-AAA8-4945-88D2-E7239EC13F41}" srcOrd="2" destOrd="0" presId="urn:microsoft.com/office/officeart/2018/2/layout/IconVerticalSolidList"/>
    <dgm:cxn modelId="{DA1FDF23-14A0-487A-B1CF-E6F34E6A3BB7}" type="presParOf" srcId="{A3CE5A2B-AAA8-4945-88D2-E7239EC13F41}" destId="{54DDC79F-E21C-4D56-BFB0-48B7F4AA59EA}" srcOrd="0" destOrd="0" presId="urn:microsoft.com/office/officeart/2018/2/layout/IconVerticalSolidList"/>
    <dgm:cxn modelId="{43B19D96-58AE-417F-874B-62D363C11878}" type="presParOf" srcId="{A3CE5A2B-AAA8-4945-88D2-E7239EC13F41}" destId="{ED1C034B-7038-4937-8A34-F1E6121277BB}" srcOrd="1" destOrd="0" presId="urn:microsoft.com/office/officeart/2018/2/layout/IconVerticalSolidList"/>
    <dgm:cxn modelId="{509CBC13-3C53-4E71-B76F-B4A5877E6ADA}" type="presParOf" srcId="{A3CE5A2B-AAA8-4945-88D2-E7239EC13F41}" destId="{D93AD111-9162-4172-840C-45F77849ADA9}" srcOrd="2" destOrd="0" presId="urn:microsoft.com/office/officeart/2018/2/layout/IconVerticalSolidList"/>
    <dgm:cxn modelId="{A13E0E23-A211-44EF-893C-40B56EA623A1}" type="presParOf" srcId="{A3CE5A2B-AAA8-4945-88D2-E7239EC13F41}" destId="{965FDBEF-7ED7-4E9B-8929-ECBDFDA602DE}" srcOrd="3" destOrd="0" presId="urn:microsoft.com/office/officeart/2018/2/layout/IconVerticalSolidList"/>
    <dgm:cxn modelId="{E7A2FE4A-29E4-46FC-9F98-5D4DBFD4C621}" type="presParOf" srcId="{CA4F7144-0656-424D-B740-5BC85B73028A}" destId="{B6DEA8F0-241B-4938-974A-4260791251C9}" srcOrd="3" destOrd="0" presId="urn:microsoft.com/office/officeart/2018/2/layout/IconVerticalSolidList"/>
    <dgm:cxn modelId="{170C925F-31AD-41B4-A9E8-BC3DAC72A779}" type="presParOf" srcId="{CA4F7144-0656-424D-B740-5BC85B73028A}" destId="{C3906A7E-050F-4A35-A74E-80E0D0FB3B07}" srcOrd="4" destOrd="0" presId="urn:microsoft.com/office/officeart/2018/2/layout/IconVerticalSolidList"/>
    <dgm:cxn modelId="{003079C8-FBED-4C90-85AB-263FB1182ADE}" type="presParOf" srcId="{C3906A7E-050F-4A35-A74E-80E0D0FB3B07}" destId="{692D01D5-59B3-48B2-A380-9AB3468F2C1C}" srcOrd="0" destOrd="0" presId="urn:microsoft.com/office/officeart/2018/2/layout/IconVerticalSolidList"/>
    <dgm:cxn modelId="{F5289F64-82C6-4AB6-82AB-525047209C6E}" type="presParOf" srcId="{C3906A7E-050F-4A35-A74E-80E0D0FB3B07}" destId="{104F925B-5E51-4F27-ADC5-F9601CCCD47F}" srcOrd="1" destOrd="0" presId="urn:microsoft.com/office/officeart/2018/2/layout/IconVerticalSolidList"/>
    <dgm:cxn modelId="{E10FEC49-CE66-4959-B6A8-729FCCFA8A7C}" type="presParOf" srcId="{C3906A7E-050F-4A35-A74E-80E0D0FB3B07}" destId="{913F504E-93DD-4D18-8A0A-BD02BA687372}" srcOrd="2" destOrd="0" presId="urn:microsoft.com/office/officeart/2018/2/layout/IconVerticalSolidList"/>
    <dgm:cxn modelId="{0F0722F6-FB38-495C-B22B-7D2C5B8B229A}" type="presParOf" srcId="{C3906A7E-050F-4A35-A74E-80E0D0FB3B07}" destId="{BDAB3C4D-3096-406D-BFCF-46486C371A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106B6-EF25-423A-B261-230862920C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CD0711-44CB-4FFD-9294-EC9E66466314}">
      <dgm:prSet/>
      <dgm:spPr/>
      <dgm:t>
        <a:bodyPr/>
        <a:lstStyle/>
        <a:p>
          <a:pPr>
            <a:lnSpc>
              <a:spcPct val="100000"/>
            </a:lnSpc>
          </a:pPr>
          <a:r>
            <a:rPr lang="en-US" dirty="0"/>
            <a:t>SDOT’s last implementation into Accela will be the weekend of November 7</a:t>
          </a:r>
          <a:r>
            <a:rPr lang="en-US" baseline="30000" dirty="0"/>
            <a:t>th</a:t>
          </a:r>
          <a:r>
            <a:rPr lang="en-US" dirty="0"/>
            <a:t>, 2020</a:t>
          </a:r>
        </a:p>
      </dgm:t>
    </dgm:pt>
    <dgm:pt modelId="{8D0E7983-1180-4935-AA6A-6E1FA333D1A9}" type="parTrans" cxnId="{E287A79C-71B5-418B-BFC8-BF968469057D}">
      <dgm:prSet/>
      <dgm:spPr/>
      <dgm:t>
        <a:bodyPr/>
        <a:lstStyle/>
        <a:p>
          <a:endParaRPr lang="en-US"/>
        </a:p>
      </dgm:t>
    </dgm:pt>
    <dgm:pt modelId="{101D0355-0F31-4890-8F44-BB68C5095EF6}" type="sibTrans" cxnId="{E287A79C-71B5-418B-BFC8-BF968469057D}">
      <dgm:prSet/>
      <dgm:spPr/>
      <dgm:t>
        <a:bodyPr/>
        <a:lstStyle/>
        <a:p>
          <a:endParaRPr lang="en-US"/>
        </a:p>
      </dgm:t>
    </dgm:pt>
    <dgm:pt modelId="{2A99FE25-215E-443F-98F1-3F84194F5B25}">
      <dgm:prSet/>
      <dgm:spPr/>
      <dgm:t>
        <a:bodyPr/>
        <a:lstStyle/>
        <a:p>
          <a:pPr>
            <a:lnSpc>
              <a:spcPct val="100000"/>
            </a:lnSpc>
          </a:pPr>
          <a:r>
            <a:rPr lang="en-US" dirty="0"/>
            <a:t>Traffic, Public Space Management, and Annual Vehicle permits are already in Accela</a:t>
          </a:r>
        </a:p>
      </dgm:t>
    </dgm:pt>
    <dgm:pt modelId="{8E2ED8C4-C539-4A04-9302-2BFAFD33EDB0}" type="parTrans" cxnId="{FBE16704-D6FF-4723-9B64-439CA85BE618}">
      <dgm:prSet/>
      <dgm:spPr/>
      <dgm:t>
        <a:bodyPr/>
        <a:lstStyle/>
        <a:p>
          <a:endParaRPr lang="en-US"/>
        </a:p>
      </dgm:t>
    </dgm:pt>
    <dgm:pt modelId="{379F2BFB-7210-4485-9B88-EB00ACF6F30C}" type="sibTrans" cxnId="{FBE16704-D6FF-4723-9B64-439CA85BE618}">
      <dgm:prSet/>
      <dgm:spPr/>
      <dgm:t>
        <a:bodyPr/>
        <a:lstStyle/>
        <a:p>
          <a:endParaRPr lang="en-US"/>
        </a:p>
      </dgm:t>
    </dgm:pt>
    <dgm:pt modelId="{3F2A69FD-D113-49F4-ACD0-C44EE3F556A3}">
      <dgm:prSet/>
      <dgm:spPr/>
      <dgm:t>
        <a:bodyPr/>
        <a:lstStyle/>
        <a:p>
          <a:pPr>
            <a:lnSpc>
              <a:spcPct val="100000"/>
            </a:lnSpc>
          </a:pPr>
          <a:r>
            <a:rPr lang="en-US"/>
            <a:t>Come November, the remainder of Street Use permits will be in Accela </a:t>
          </a:r>
        </a:p>
      </dgm:t>
    </dgm:pt>
    <dgm:pt modelId="{29101009-CFE8-4FDB-A774-3EA603913BA7}" type="parTrans" cxnId="{33E80A67-F0E7-4272-AD8E-CF0BC5508EAF}">
      <dgm:prSet/>
      <dgm:spPr/>
      <dgm:t>
        <a:bodyPr/>
        <a:lstStyle/>
        <a:p>
          <a:endParaRPr lang="en-US"/>
        </a:p>
      </dgm:t>
    </dgm:pt>
    <dgm:pt modelId="{22F252E7-3CF1-444F-9946-13C7037B6C09}" type="sibTrans" cxnId="{33E80A67-F0E7-4272-AD8E-CF0BC5508EAF}">
      <dgm:prSet/>
      <dgm:spPr/>
      <dgm:t>
        <a:bodyPr/>
        <a:lstStyle/>
        <a:p>
          <a:endParaRPr lang="en-US"/>
        </a:p>
      </dgm:t>
    </dgm:pt>
    <dgm:pt modelId="{19A3577C-87C2-477F-9D5A-20F296242706}" type="pres">
      <dgm:prSet presAssocID="{56D106B6-EF25-423A-B261-230862920C6B}" presName="root" presStyleCnt="0">
        <dgm:presLayoutVars>
          <dgm:dir/>
          <dgm:resizeHandles val="exact"/>
        </dgm:presLayoutVars>
      </dgm:prSet>
      <dgm:spPr/>
    </dgm:pt>
    <dgm:pt modelId="{2F564FCE-D26B-469D-AAD4-9B4AA9A5DF04}" type="pres">
      <dgm:prSet presAssocID="{79CD0711-44CB-4FFD-9294-EC9E66466314}" presName="compNode" presStyleCnt="0"/>
      <dgm:spPr/>
    </dgm:pt>
    <dgm:pt modelId="{C449BA05-A48B-44B3-8DCA-EBCA42BC152B}" type="pres">
      <dgm:prSet presAssocID="{79CD0711-44CB-4FFD-9294-EC9E66466314}" presName="bgRect" presStyleLbl="bgShp" presStyleIdx="0" presStyleCnt="3"/>
      <dgm:spPr/>
    </dgm:pt>
    <dgm:pt modelId="{261A6CBC-55FB-484A-83D4-308C462008AC}" type="pres">
      <dgm:prSet presAssocID="{79CD0711-44CB-4FFD-9294-EC9E664663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233DFCF3-C981-467D-ABCD-9C43CF4BF130}" type="pres">
      <dgm:prSet presAssocID="{79CD0711-44CB-4FFD-9294-EC9E66466314}" presName="spaceRect" presStyleCnt="0"/>
      <dgm:spPr/>
    </dgm:pt>
    <dgm:pt modelId="{60ADC831-BAA6-4DAB-A469-841C313343AE}" type="pres">
      <dgm:prSet presAssocID="{79CD0711-44CB-4FFD-9294-EC9E66466314}" presName="parTx" presStyleLbl="revTx" presStyleIdx="0" presStyleCnt="3">
        <dgm:presLayoutVars>
          <dgm:chMax val="0"/>
          <dgm:chPref val="0"/>
        </dgm:presLayoutVars>
      </dgm:prSet>
      <dgm:spPr/>
    </dgm:pt>
    <dgm:pt modelId="{F980F0A0-AA44-4295-B65D-ACCF0B3B1CE2}" type="pres">
      <dgm:prSet presAssocID="{101D0355-0F31-4890-8F44-BB68C5095EF6}" presName="sibTrans" presStyleCnt="0"/>
      <dgm:spPr/>
    </dgm:pt>
    <dgm:pt modelId="{DA3D6048-98C6-40BE-8593-4D00E7537AA6}" type="pres">
      <dgm:prSet presAssocID="{2A99FE25-215E-443F-98F1-3F84194F5B25}" presName="compNode" presStyleCnt="0"/>
      <dgm:spPr/>
    </dgm:pt>
    <dgm:pt modelId="{06626F31-A631-4508-8963-270982F41F47}" type="pres">
      <dgm:prSet presAssocID="{2A99FE25-215E-443F-98F1-3F84194F5B25}" presName="bgRect" presStyleLbl="bgShp" presStyleIdx="1" presStyleCnt="3"/>
      <dgm:spPr>
        <a:solidFill>
          <a:schemeClr val="accent5"/>
        </a:solidFill>
      </dgm:spPr>
    </dgm:pt>
    <dgm:pt modelId="{A49CC10E-4E96-4BC6-BF88-312F74DEB3F2}" type="pres">
      <dgm:prSet presAssocID="{2A99FE25-215E-443F-98F1-3F84194F5B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uck"/>
        </a:ext>
      </dgm:extLst>
    </dgm:pt>
    <dgm:pt modelId="{08DE161E-0B05-47FC-A7A7-D0BDA1EC01A4}" type="pres">
      <dgm:prSet presAssocID="{2A99FE25-215E-443F-98F1-3F84194F5B25}" presName="spaceRect" presStyleCnt="0"/>
      <dgm:spPr/>
    </dgm:pt>
    <dgm:pt modelId="{C0767E96-96CA-4827-B4C6-7C8CB87C9B1C}" type="pres">
      <dgm:prSet presAssocID="{2A99FE25-215E-443F-98F1-3F84194F5B25}" presName="parTx" presStyleLbl="revTx" presStyleIdx="1" presStyleCnt="3">
        <dgm:presLayoutVars>
          <dgm:chMax val="0"/>
          <dgm:chPref val="0"/>
        </dgm:presLayoutVars>
      </dgm:prSet>
      <dgm:spPr/>
    </dgm:pt>
    <dgm:pt modelId="{FC5DC7AA-AF86-4F41-BC9E-79B24AC3DF0B}" type="pres">
      <dgm:prSet presAssocID="{379F2BFB-7210-4485-9B88-EB00ACF6F30C}" presName="sibTrans" presStyleCnt="0"/>
      <dgm:spPr/>
    </dgm:pt>
    <dgm:pt modelId="{56E70F53-3FCB-4E2C-AF8A-480922C49569}" type="pres">
      <dgm:prSet presAssocID="{3F2A69FD-D113-49F4-ACD0-C44EE3F556A3}" presName="compNode" presStyleCnt="0"/>
      <dgm:spPr/>
    </dgm:pt>
    <dgm:pt modelId="{4DD94A59-7C49-4FD7-B0E9-FE0BB1D786B5}" type="pres">
      <dgm:prSet presAssocID="{3F2A69FD-D113-49F4-ACD0-C44EE3F556A3}" presName="bgRect" presStyleLbl="bgShp" presStyleIdx="2" presStyleCnt="3"/>
      <dgm:spPr>
        <a:solidFill>
          <a:srgbClr val="00B050"/>
        </a:solidFill>
      </dgm:spPr>
    </dgm:pt>
    <dgm:pt modelId="{AD1C19FE-F68F-45B1-B35B-CFD26576066B}" type="pres">
      <dgm:prSet presAssocID="{3F2A69FD-D113-49F4-ACD0-C44EE3F556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avator"/>
        </a:ext>
      </dgm:extLst>
    </dgm:pt>
    <dgm:pt modelId="{862F8775-AC40-4557-869F-AD5A894EDE47}" type="pres">
      <dgm:prSet presAssocID="{3F2A69FD-D113-49F4-ACD0-C44EE3F556A3}" presName="spaceRect" presStyleCnt="0"/>
      <dgm:spPr/>
    </dgm:pt>
    <dgm:pt modelId="{CE08345A-6728-42C1-B18C-4B5D0F881687}" type="pres">
      <dgm:prSet presAssocID="{3F2A69FD-D113-49F4-ACD0-C44EE3F556A3}" presName="parTx" presStyleLbl="revTx" presStyleIdx="2" presStyleCnt="3">
        <dgm:presLayoutVars>
          <dgm:chMax val="0"/>
          <dgm:chPref val="0"/>
        </dgm:presLayoutVars>
      </dgm:prSet>
      <dgm:spPr/>
    </dgm:pt>
  </dgm:ptLst>
  <dgm:cxnLst>
    <dgm:cxn modelId="{FBE16704-D6FF-4723-9B64-439CA85BE618}" srcId="{56D106B6-EF25-423A-B261-230862920C6B}" destId="{2A99FE25-215E-443F-98F1-3F84194F5B25}" srcOrd="1" destOrd="0" parTransId="{8E2ED8C4-C539-4A04-9302-2BFAFD33EDB0}" sibTransId="{379F2BFB-7210-4485-9B88-EB00ACF6F30C}"/>
    <dgm:cxn modelId="{33E80A67-F0E7-4272-AD8E-CF0BC5508EAF}" srcId="{56D106B6-EF25-423A-B261-230862920C6B}" destId="{3F2A69FD-D113-49F4-ACD0-C44EE3F556A3}" srcOrd="2" destOrd="0" parTransId="{29101009-CFE8-4FDB-A774-3EA603913BA7}" sibTransId="{22F252E7-3CF1-444F-9946-13C7037B6C09}"/>
    <dgm:cxn modelId="{EB9D5B70-B0FA-4DA6-8A43-190722082674}" type="presOf" srcId="{2A99FE25-215E-443F-98F1-3F84194F5B25}" destId="{C0767E96-96CA-4827-B4C6-7C8CB87C9B1C}" srcOrd="0" destOrd="0" presId="urn:microsoft.com/office/officeart/2018/2/layout/IconVerticalSolidList"/>
    <dgm:cxn modelId="{E287A79C-71B5-418B-BFC8-BF968469057D}" srcId="{56D106B6-EF25-423A-B261-230862920C6B}" destId="{79CD0711-44CB-4FFD-9294-EC9E66466314}" srcOrd="0" destOrd="0" parTransId="{8D0E7983-1180-4935-AA6A-6E1FA333D1A9}" sibTransId="{101D0355-0F31-4890-8F44-BB68C5095EF6}"/>
    <dgm:cxn modelId="{4DB098A6-A96A-4D62-AE5E-5A3D5ED071F4}" type="presOf" srcId="{3F2A69FD-D113-49F4-ACD0-C44EE3F556A3}" destId="{CE08345A-6728-42C1-B18C-4B5D0F881687}" srcOrd="0" destOrd="0" presId="urn:microsoft.com/office/officeart/2018/2/layout/IconVerticalSolidList"/>
    <dgm:cxn modelId="{2551B8C8-26A8-45E5-A49A-ED87155012CB}" type="presOf" srcId="{79CD0711-44CB-4FFD-9294-EC9E66466314}" destId="{60ADC831-BAA6-4DAB-A469-841C313343AE}" srcOrd="0" destOrd="0" presId="urn:microsoft.com/office/officeart/2018/2/layout/IconVerticalSolidList"/>
    <dgm:cxn modelId="{CAD93ACF-D76E-43AA-90B6-6C6902BF20CD}" type="presOf" srcId="{56D106B6-EF25-423A-B261-230862920C6B}" destId="{19A3577C-87C2-477F-9D5A-20F296242706}" srcOrd="0" destOrd="0" presId="urn:microsoft.com/office/officeart/2018/2/layout/IconVerticalSolidList"/>
    <dgm:cxn modelId="{4F204569-00F0-464D-A179-5170FE08378D}" type="presParOf" srcId="{19A3577C-87C2-477F-9D5A-20F296242706}" destId="{2F564FCE-D26B-469D-AAD4-9B4AA9A5DF04}" srcOrd="0" destOrd="0" presId="urn:microsoft.com/office/officeart/2018/2/layout/IconVerticalSolidList"/>
    <dgm:cxn modelId="{2B97F45B-BEF8-4294-96B5-A44D0CC72473}" type="presParOf" srcId="{2F564FCE-D26B-469D-AAD4-9B4AA9A5DF04}" destId="{C449BA05-A48B-44B3-8DCA-EBCA42BC152B}" srcOrd="0" destOrd="0" presId="urn:microsoft.com/office/officeart/2018/2/layout/IconVerticalSolidList"/>
    <dgm:cxn modelId="{BE3B8DD3-5D10-4BFF-AC16-8F16F1F89371}" type="presParOf" srcId="{2F564FCE-D26B-469D-AAD4-9B4AA9A5DF04}" destId="{261A6CBC-55FB-484A-83D4-308C462008AC}" srcOrd="1" destOrd="0" presId="urn:microsoft.com/office/officeart/2018/2/layout/IconVerticalSolidList"/>
    <dgm:cxn modelId="{E97C2CBC-2341-4CF8-B70A-311711EC8604}" type="presParOf" srcId="{2F564FCE-D26B-469D-AAD4-9B4AA9A5DF04}" destId="{233DFCF3-C981-467D-ABCD-9C43CF4BF130}" srcOrd="2" destOrd="0" presId="urn:microsoft.com/office/officeart/2018/2/layout/IconVerticalSolidList"/>
    <dgm:cxn modelId="{3D879825-B5F4-454F-B88C-C4C53E60CEBC}" type="presParOf" srcId="{2F564FCE-D26B-469D-AAD4-9B4AA9A5DF04}" destId="{60ADC831-BAA6-4DAB-A469-841C313343AE}" srcOrd="3" destOrd="0" presId="urn:microsoft.com/office/officeart/2018/2/layout/IconVerticalSolidList"/>
    <dgm:cxn modelId="{CDA00180-8C7E-48E7-960E-B27D8DA0FA9A}" type="presParOf" srcId="{19A3577C-87C2-477F-9D5A-20F296242706}" destId="{F980F0A0-AA44-4295-B65D-ACCF0B3B1CE2}" srcOrd="1" destOrd="0" presId="urn:microsoft.com/office/officeart/2018/2/layout/IconVerticalSolidList"/>
    <dgm:cxn modelId="{DCFC4B20-8B75-43D9-82E0-B5E40AFDA693}" type="presParOf" srcId="{19A3577C-87C2-477F-9D5A-20F296242706}" destId="{DA3D6048-98C6-40BE-8593-4D00E7537AA6}" srcOrd="2" destOrd="0" presId="urn:microsoft.com/office/officeart/2018/2/layout/IconVerticalSolidList"/>
    <dgm:cxn modelId="{BDC37B66-CA88-4A30-8941-FBBEED8937AE}" type="presParOf" srcId="{DA3D6048-98C6-40BE-8593-4D00E7537AA6}" destId="{06626F31-A631-4508-8963-270982F41F47}" srcOrd="0" destOrd="0" presId="urn:microsoft.com/office/officeart/2018/2/layout/IconVerticalSolidList"/>
    <dgm:cxn modelId="{866F91B2-3092-4B16-82CD-D1092AFF39EF}" type="presParOf" srcId="{DA3D6048-98C6-40BE-8593-4D00E7537AA6}" destId="{A49CC10E-4E96-4BC6-BF88-312F74DEB3F2}" srcOrd="1" destOrd="0" presId="urn:microsoft.com/office/officeart/2018/2/layout/IconVerticalSolidList"/>
    <dgm:cxn modelId="{9942DFEB-9196-45EB-B3CF-FE768A385D40}" type="presParOf" srcId="{DA3D6048-98C6-40BE-8593-4D00E7537AA6}" destId="{08DE161E-0B05-47FC-A7A7-D0BDA1EC01A4}" srcOrd="2" destOrd="0" presId="urn:microsoft.com/office/officeart/2018/2/layout/IconVerticalSolidList"/>
    <dgm:cxn modelId="{72BF7EA7-53EE-4A5B-BFAC-FC565104B227}" type="presParOf" srcId="{DA3D6048-98C6-40BE-8593-4D00E7537AA6}" destId="{C0767E96-96CA-4827-B4C6-7C8CB87C9B1C}" srcOrd="3" destOrd="0" presId="urn:microsoft.com/office/officeart/2018/2/layout/IconVerticalSolidList"/>
    <dgm:cxn modelId="{00AC2584-FC21-46E3-BF2D-6611E03AAECA}" type="presParOf" srcId="{19A3577C-87C2-477F-9D5A-20F296242706}" destId="{FC5DC7AA-AF86-4F41-BC9E-79B24AC3DF0B}" srcOrd="3" destOrd="0" presId="urn:microsoft.com/office/officeart/2018/2/layout/IconVerticalSolidList"/>
    <dgm:cxn modelId="{C8C10C9F-1DDD-4462-AF0D-6AB1572B9567}" type="presParOf" srcId="{19A3577C-87C2-477F-9D5A-20F296242706}" destId="{56E70F53-3FCB-4E2C-AF8A-480922C49569}" srcOrd="4" destOrd="0" presId="urn:microsoft.com/office/officeart/2018/2/layout/IconVerticalSolidList"/>
    <dgm:cxn modelId="{3A47D27A-6D3C-4509-B884-94FCBFC12D90}" type="presParOf" srcId="{56E70F53-3FCB-4E2C-AF8A-480922C49569}" destId="{4DD94A59-7C49-4FD7-B0E9-FE0BB1D786B5}" srcOrd="0" destOrd="0" presId="urn:microsoft.com/office/officeart/2018/2/layout/IconVerticalSolidList"/>
    <dgm:cxn modelId="{45B2DD7A-8AD6-4919-9CD7-836EC4A4A00A}" type="presParOf" srcId="{56E70F53-3FCB-4E2C-AF8A-480922C49569}" destId="{AD1C19FE-F68F-45B1-B35B-CFD26576066B}" srcOrd="1" destOrd="0" presId="urn:microsoft.com/office/officeart/2018/2/layout/IconVerticalSolidList"/>
    <dgm:cxn modelId="{F60F7078-421F-4A4C-82D9-9B4AC756CFF4}" type="presParOf" srcId="{56E70F53-3FCB-4E2C-AF8A-480922C49569}" destId="{862F8775-AC40-4557-869F-AD5A894EDE47}" srcOrd="2" destOrd="0" presId="urn:microsoft.com/office/officeart/2018/2/layout/IconVerticalSolidList"/>
    <dgm:cxn modelId="{06E7AC48-1750-4594-B3E5-772A5F5E4D82}" type="presParOf" srcId="{56E70F53-3FCB-4E2C-AF8A-480922C49569}" destId="{CE08345A-6728-42C1-B18C-4B5D0F8816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847CBF-74DD-47C0-AAF7-EE71DF99006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A77728-DDD9-4932-89D3-DA4A4D9CFE27}">
      <dgm:prSet/>
      <dgm:spPr>
        <a:solidFill>
          <a:schemeClr val="tx2">
            <a:lumMod val="40000"/>
            <a:lumOff val="60000"/>
          </a:schemeClr>
        </a:solidFill>
      </dgm:spPr>
      <dgm:t>
        <a:bodyPr/>
        <a:lstStyle/>
        <a:p>
          <a:r>
            <a:rPr lang="en-US" b="1" dirty="0"/>
            <a:t>ROWM Permits</a:t>
          </a:r>
          <a:endParaRPr lang="en-US" dirty="0"/>
        </a:p>
      </dgm:t>
    </dgm:pt>
    <dgm:pt modelId="{48C30B5D-D9F1-4E45-82E2-07CDCC63CB65}" type="parTrans" cxnId="{F060DAE7-65A0-490C-B5EA-35076C189F77}">
      <dgm:prSet/>
      <dgm:spPr/>
      <dgm:t>
        <a:bodyPr/>
        <a:lstStyle/>
        <a:p>
          <a:endParaRPr lang="en-US"/>
        </a:p>
      </dgm:t>
    </dgm:pt>
    <dgm:pt modelId="{05DB12BA-2DD8-4131-9432-5B4EE9AEF039}" type="sibTrans" cxnId="{F060DAE7-65A0-490C-B5EA-35076C189F77}">
      <dgm:prSet/>
      <dgm:spPr/>
      <dgm:t>
        <a:bodyPr/>
        <a:lstStyle/>
        <a:p>
          <a:endParaRPr lang="en-US"/>
        </a:p>
      </dgm:t>
    </dgm:pt>
    <dgm:pt modelId="{8AF6D113-F463-4791-91C7-B8478D02FCDF}">
      <dgm:prSet/>
      <dgm:spPr/>
      <dgm:t>
        <a:bodyPr/>
        <a:lstStyle/>
        <a:p>
          <a:r>
            <a:rPr lang="en-US" dirty="0"/>
            <a:t>ROW Construction (today’s Construction Use)</a:t>
          </a:r>
        </a:p>
      </dgm:t>
    </dgm:pt>
    <dgm:pt modelId="{67003A65-923A-4473-BD41-4EABCCA3C5A3}" type="parTrans" cxnId="{145C4518-9853-4BDC-B8FE-B62BC6685152}">
      <dgm:prSet/>
      <dgm:spPr/>
      <dgm:t>
        <a:bodyPr/>
        <a:lstStyle/>
        <a:p>
          <a:endParaRPr lang="en-US"/>
        </a:p>
      </dgm:t>
    </dgm:pt>
    <dgm:pt modelId="{2EFF542E-D9C9-4F3D-BDE5-C7A95EB8BD80}" type="sibTrans" cxnId="{145C4518-9853-4BDC-B8FE-B62BC6685152}">
      <dgm:prSet/>
      <dgm:spPr/>
      <dgm:t>
        <a:bodyPr/>
        <a:lstStyle/>
        <a:p>
          <a:endParaRPr lang="en-US"/>
        </a:p>
      </dgm:t>
    </dgm:pt>
    <dgm:pt modelId="{5AE3132E-6322-410B-8F6C-C04C88308C50}">
      <dgm:prSet/>
      <dgm:spPr/>
      <dgm:t>
        <a:bodyPr/>
        <a:lstStyle/>
        <a:p>
          <a:r>
            <a:rPr lang="en-US" dirty="0"/>
            <a:t>ROW Maintenance (new)</a:t>
          </a:r>
        </a:p>
      </dgm:t>
    </dgm:pt>
    <dgm:pt modelId="{85AABB19-7037-447F-B7B3-854194D0E372}" type="parTrans" cxnId="{C91DA2FB-3DDD-4536-B882-307903EE09FC}">
      <dgm:prSet/>
      <dgm:spPr/>
      <dgm:t>
        <a:bodyPr/>
        <a:lstStyle/>
        <a:p>
          <a:endParaRPr lang="en-US"/>
        </a:p>
      </dgm:t>
    </dgm:pt>
    <dgm:pt modelId="{ED917809-AC24-4472-96A5-C8BD41AD58C9}" type="sibTrans" cxnId="{C91DA2FB-3DDD-4536-B882-307903EE09FC}">
      <dgm:prSet/>
      <dgm:spPr/>
      <dgm:t>
        <a:bodyPr/>
        <a:lstStyle/>
        <a:p>
          <a:endParaRPr lang="en-US"/>
        </a:p>
      </dgm:t>
    </dgm:pt>
    <dgm:pt modelId="{ACA278DF-D9C6-436F-919B-E8347D8474BC}">
      <dgm:prSet/>
      <dgm:spPr/>
      <dgm:t>
        <a:bodyPr/>
        <a:lstStyle/>
        <a:p>
          <a:r>
            <a:rPr lang="en-US"/>
            <a:t>Heavy Crane (new)</a:t>
          </a:r>
        </a:p>
      </dgm:t>
    </dgm:pt>
    <dgm:pt modelId="{7225BFC3-3B6D-416D-8396-CE4117B1DC6F}" type="parTrans" cxnId="{16C21EEC-F815-4CEF-AA04-71B51EC5B67F}">
      <dgm:prSet/>
      <dgm:spPr/>
      <dgm:t>
        <a:bodyPr/>
        <a:lstStyle/>
        <a:p>
          <a:endParaRPr lang="en-US"/>
        </a:p>
      </dgm:t>
    </dgm:pt>
    <dgm:pt modelId="{0A59794A-2720-4361-8CE5-1C10E2B94428}" type="sibTrans" cxnId="{16C21EEC-F815-4CEF-AA04-71B51EC5B67F}">
      <dgm:prSet/>
      <dgm:spPr/>
      <dgm:t>
        <a:bodyPr/>
        <a:lstStyle/>
        <a:p>
          <a:endParaRPr lang="en-US"/>
        </a:p>
      </dgm:t>
    </dgm:pt>
    <dgm:pt modelId="{8CF9CA18-5D3E-4EC3-B276-358B0533D4B8}">
      <dgm:prSet/>
      <dgm:spPr/>
      <dgm:t>
        <a:bodyPr/>
        <a:lstStyle/>
        <a:p>
          <a:r>
            <a:rPr lang="en-US"/>
            <a:t>Minor Utility </a:t>
          </a:r>
        </a:p>
      </dgm:t>
    </dgm:pt>
    <dgm:pt modelId="{1BFD6D70-22EB-462B-8DFD-E30FDC15EAF4}" type="parTrans" cxnId="{791EED8B-D079-48D2-9047-026F5A018858}">
      <dgm:prSet/>
      <dgm:spPr/>
      <dgm:t>
        <a:bodyPr/>
        <a:lstStyle/>
        <a:p>
          <a:endParaRPr lang="en-US"/>
        </a:p>
      </dgm:t>
    </dgm:pt>
    <dgm:pt modelId="{51D6EBD6-524A-4BA4-8334-8781F2FF2D79}" type="sibTrans" cxnId="{791EED8B-D079-48D2-9047-026F5A018858}">
      <dgm:prSet/>
      <dgm:spPr/>
      <dgm:t>
        <a:bodyPr/>
        <a:lstStyle/>
        <a:p>
          <a:endParaRPr lang="en-US"/>
        </a:p>
      </dgm:t>
    </dgm:pt>
    <dgm:pt modelId="{18008253-9DA4-49B6-8238-829A6CC441D3}">
      <dgm:prSet/>
      <dgm:spPr>
        <a:solidFill>
          <a:schemeClr val="accent6"/>
        </a:solidFill>
      </dgm:spPr>
      <dgm:t>
        <a:bodyPr/>
        <a:lstStyle/>
        <a:p>
          <a:r>
            <a:rPr lang="en-US" b="1"/>
            <a:t>Major Permits</a:t>
          </a:r>
          <a:endParaRPr lang="en-US"/>
        </a:p>
      </dgm:t>
    </dgm:pt>
    <dgm:pt modelId="{F97743C1-B928-40D1-9AC1-2C439FD063C4}" type="parTrans" cxnId="{BAC4262B-9485-448E-B80A-70A6E18F1822}">
      <dgm:prSet/>
      <dgm:spPr/>
      <dgm:t>
        <a:bodyPr/>
        <a:lstStyle/>
        <a:p>
          <a:endParaRPr lang="en-US"/>
        </a:p>
      </dgm:t>
    </dgm:pt>
    <dgm:pt modelId="{284DA1E4-EE9F-4C4C-8302-21BE4FCF11F5}" type="sibTrans" cxnId="{BAC4262B-9485-448E-B80A-70A6E18F1822}">
      <dgm:prSet/>
      <dgm:spPr/>
      <dgm:t>
        <a:bodyPr/>
        <a:lstStyle/>
        <a:p>
          <a:endParaRPr lang="en-US"/>
        </a:p>
      </dgm:t>
    </dgm:pt>
    <dgm:pt modelId="{7E3FC7D6-FEA0-43A8-A827-1689E46156A1}">
      <dgm:prSet/>
      <dgm:spPr/>
      <dgm:t>
        <a:bodyPr/>
        <a:lstStyle/>
        <a:p>
          <a:r>
            <a:rPr lang="en-US"/>
            <a:t>Utility Major</a:t>
          </a:r>
        </a:p>
      </dgm:t>
    </dgm:pt>
    <dgm:pt modelId="{80346EA7-B40E-4AF5-BCC2-D8A463812EF0}" type="parTrans" cxnId="{28F88A2A-4AEB-4195-AA4B-B386AC9FBE41}">
      <dgm:prSet/>
      <dgm:spPr/>
      <dgm:t>
        <a:bodyPr/>
        <a:lstStyle/>
        <a:p>
          <a:endParaRPr lang="en-US"/>
        </a:p>
      </dgm:t>
    </dgm:pt>
    <dgm:pt modelId="{E55DC01C-8361-4115-A7A6-C722CE4FC0C6}" type="sibTrans" cxnId="{28F88A2A-4AEB-4195-AA4B-B386AC9FBE41}">
      <dgm:prSet/>
      <dgm:spPr/>
      <dgm:t>
        <a:bodyPr/>
        <a:lstStyle/>
        <a:p>
          <a:endParaRPr lang="en-US"/>
        </a:p>
      </dgm:t>
    </dgm:pt>
    <dgm:pt modelId="{D5AF0E8A-F33E-4267-BE67-26FE5A7A3010}">
      <dgm:prSet/>
      <dgm:spPr/>
      <dgm:t>
        <a:bodyPr/>
        <a:lstStyle/>
        <a:p>
          <a:r>
            <a:rPr lang="en-US"/>
            <a:t>Street Improvement</a:t>
          </a:r>
        </a:p>
      </dgm:t>
    </dgm:pt>
    <dgm:pt modelId="{A70399E2-C011-4CB8-BDEB-9362830177D1}" type="parTrans" cxnId="{E351E4A1-9BF6-4959-A844-C229AD1294BE}">
      <dgm:prSet/>
      <dgm:spPr/>
      <dgm:t>
        <a:bodyPr/>
        <a:lstStyle/>
        <a:p>
          <a:endParaRPr lang="en-US"/>
        </a:p>
      </dgm:t>
    </dgm:pt>
    <dgm:pt modelId="{0CB96D5D-8D3A-47CA-9520-9ACE78F8ED1B}" type="sibTrans" cxnId="{E351E4A1-9BF6-4959-A844-C229AD1294BE}">
      <dgm:prSet/>
      <dgm:spPr/>
      <dgm:t>
        <a:bodyPr/>
        <a:lstStyle/>
        <a:p>
          <a:endParaRPr lang="en-US"/>
        </a:p>
      </dgm:t>
    </dgm:pt>
    <dgm:pt modelId="{34F79324-4630-4EFB-A195-8C1F367542EC}">
      <dgm:prSet/>
      <dgm:spPr/>
      <dgm:t>
        <a:bodyPr/>
        <a:lstStyle/>
        <a:p>
          <a:r>
            <a:rPr lang="en-US"/>
            <a:t>Final Plat</a:t>
          </a:r>
        </a:p>
      </dgm:t>
    </dgm:pt>
    <dgm:pt modelId="{CD9C358A-F6B5-4270-B84F-603217BE4442}" type="parTrans" cxnId="{E6887F23-5487-4509-B0B8-C6D9DBD34602}">
      <dgm:prSet/>
      <dgm:spPr/>
      <dgm:t>
        <a:bodyPr/>
        <a:lstStyle/>
        <a:p>
          <a:endParaRPr lang="en-US"/>
        </a:p>
      </dgm:t>
    </dgm:pt>
    <dgm:pt modelId="{4BCE17CE-E376-4557-A478-11D4E745DD0F}" type="sibTrans" cxnId="{E6887F23-5487-4509-B0B8-C6D9DBD34602}">
      <dgm:prSet/>
      <dgm:spPr/>
      <dgm:t>
        <a:bodyPr/>
        <a:lstStyle/>
        <a:p>
          <a:endParaRPr lang="en-US"/>
        </a:p>
      </dgm:t>
    </dgm:pt>
    <dgm:pt modelId="{CEAC5066-C86D-41F2-BC77-4E3A698270B6}" type="pres">
      <dgm:prSet presAssocID="{B4847CBF-74DD-47C0-AAF7-EE71DF990068}" presName="Name0" presStyleCnt="0">
        <dgm:presLayoutVars>
          <dgm:dir/>
          <dgm:animLvl val="lvl"/>
          <dgm:resizeHandles val="exact"/>
        </dgm:presLayoutVars>
      </dgm:prSet>
      <dgm:spPr/>
    </dgm:pt>
    <dgm:pt modelId="{4C9CED73-38B5-4AEC-A31A-0C059F2598A8}" type="pres">
      <dgm:prSet presAssocID="{DEA77728-DDD9-4932-89D3-DA4A4D9CFE27}" presName="linNode" presStyleCnt="0"/>
      <dgm:spPr/>
    </dgm:pt>
    <dgm:pt modelId="{C2249FD5-3EE3-4B82-99DC-E0B29C4E292A}" type="pres">
      <dgm:prSet presAssocID="{DEA77728-DDD9-4932-89D3-DA4A4D9CFE27}" presName="parentText" presStyleLbl="node1" presStyleIdx="0" presStyleCnt="2">
        <dgm:presLayoutVars>
          <dgm:chMax val="1"/>
          <dgm:bulletEnabled val="1"/>
        </dgm:presLayoutVars>
      </dgm:prSet>
      <dgm:spPr/>
    </dgm:pt>
    <dgm:pt modelId="{B98A9E15-BA7E-4660-BE09-82AA4EAA0F66}" type="pres">
      <dgm:prSet presAssocID="{DEA77728-DDD9-4932-89D3-DA4A4D9CFE27}" presName="descendantText" presStyleLbl="alignAccFollowNode1" presStyleIdx="0" presStyleCnt="2">
        <dgm:presLayoutVars>
          <dgm:bulletEnabled val="1"/>
        </dgm:presLayoutVars>
      </dgm:prSet>
      <dgm:spPr/>
    </dgm:pt>
    <dgm:pt modelId="{B878B435-20CC-42AA-BAE0-07D97E4D5580}" type="pres">
      <dgm:prSet presAssocID="{05DB12BA-2DD8-4131-9432-5B4EE9AEF039}" presName="sp" presStyleCnt="0"/>
      <dgm:spPr/>
    </dgm:pt>
    <dgm:pt modelId="{70EBF925-B387-43D3-B975-0928C1B3E7A5}" type="pres">
      <dgm:prSet presAssocID="{18008253-9DA4-49B6-8238-829A6CC441D3}" presName="linNode" presStyleCnt="0"/>
      <dgm:spPr/>
    </dgm:pt>
    <dgm:pt modelId="{3133E6DF-EFBB-4103-94DF-8F76C102F510}" type="pres">
      <dgm:prSet presAssocID="{18008253-9DA4-49B6-8238-829A6CC441D3}" presName="parentText" presStyleLbl="node1" presStyleIdx="1" presStyleCnt="2">
        <dgm:presLayoutVars>
          <dgm:chMax val="1"/>
          <dgm:bulletEnabled val="1"/>
        </dgm:presLayoutVars>
      </dgm:prSet>
      <dgm:spPr/>
    </dgm:pt>
    <dgm:pt modelId="{B1D08601-F113-4027-8AB1-BC05CBAA77AF}" type="pres">
      <dgm:prSet presAssocID="{18008253-9DA4-49B6-8238-829A6CC441D3}" presName="descendantText" presStyleLbl="alignAccFollowNode1" presStyleIdx="1" presStyleCnt="2">
        <dgm:presLayoutVars>
          <dgm:bulletEnabled val="1"/>
        </dgm:presLayoutVars>
      </dgm:prSet>
      <dgm:spPr/>
    </dgm:pt>
  </dgm:ptLst>
  <dgm:cxnLst>
    <dgm:cxn modelId="{1784BE16-FE0B-46BB-87C0-A3CADE72EFBD}" type="presOf" srcId="{34F79324-4630-4EFB-A195-8C1F367542EC}" destId="{B1D08601-F113-4027-8AB1-BC05CBAA77AF}" srcOrd="0" destOrd="2" presId="urn:microsoft.com/office/officeart/2005/8/layout/vList5"/>
    <dgm:cxn modelId="{624A3218-8C74-492A-BD85-11AD4F80EC0B}" type="presOf" srcId="{8CF9CA18-5D3E-4EC3-B276-358B0533D4B8}" destId="{B98A9E15-BA7E-4660-BE09-82AA4EAA0F66}" srcOrd="0" destOrd="3" presId="urn:microsoft.com/office/officeart/2005/8/layout/vList5"/>
    <dgm:cxn modelId="{145C4518-9853-4BDC-B8FE-B62BC6685152}" srcId="{DEA77728-DDD9-4932-89D3-DA4A4D9CFE27}" destId="{8AF6D113-F463-4791-91C7-B8478D02FCDF}" srcOrd="0" destOrd="0" parTransId="{67003A65-923A-4473-BD41-4EABCCA3C5A3}" sibTransId="{2EFF542E-D9C9-4F3D-BDE5-C7A95EB8BD80}"/>
    <dgm:cxn modelId="{CAAE2A1D-23D3-4670-ABF9-779A6CE44430}" type="presOf" srcId="{5AE3132E-6322-410B-8F6C-C04C88308C50}" destId="{B98A9E15-BA7E-4660-BE09-82AA4EAA0F66}" srcOrd="0" destOrd="1" presId="urn:microsoft.com/office/officeart/2005/8/layout/vList5"/>
    <dgm:cxn modelId="{E6887F23-5487-4509-B0B8-C6D9DBD34602}" srcId="{18008253-9DA4-49B6-8238-829A6CC441D3}" destId="{34F79324-4630-4EFB-A195-8C1F367542EC}" srcOrd="2" destOrd="0" parTransId="{CD9C358A-F6B5-4270-B84F-603217BE4442}" sibTransId="{4BCE17CE-E376-4557-A478-11D4E745DD0F}"/>
    <dgm:cxn modelId="{28F88A2A-4AEB-4195-AA4B-B386AC9FBE41}" srcId="{18008253-9DA4-49B6-8238-829A6CC441D3}" destId="{7E3FC7D6-FEA0-43A8-A827-1689E46156A1}" srcOrd="0" destOrd="0" parTransId="{80346EA7-B40E-4AF5-BCC2-D8A463812EF0}" sibTransId="{E55DC01C-8361-4115-A7A6-C722CE4FC0C6}"/>
    <dgm:cxn modelId="{BAC4262B-9485-448E-B80A-70A6E18F1822}" srcId="{B4847CBF-74DD-47C0-AAF7-EE71DF990068}" destId="{18008253-9DA4-49B6-8238-829A6CC441D3}" srcOrd="1" destOrd="0" parTransId="{F97743C1-B928-40D1-9AC1-2C439FD063C4}" sibTransId="{284DA1E4-EE9F-4C4C-8302-21BE4FCF11F5}"/>
    <dgm:cxn modelId="{043F4343-154C-4937-AEB9-E4946C066834}" type="presOf" srcId="{7E3FC7D6-FEA0-43A8-A827-1689E46156A1}" destId="{B1D08601-F113-4027-8AB1-BC05CBAA77AF}" srcOrd="0" destOrd="0" presId="urn:microsoft.com/office/officeart/2005/8/layout/vList5"/>
    <dgm:cxn modelId="{791EED8B-D079-48D2-9047-026F5A018858}" srcId="{DEA77728-DDD9-4932-89D3-DA4A4D9CFE27}" destId="{8CF9CA18-5D3E-4EC3-B276-358B0533D4B8}" srcOrd="3" destOrd="0" parTransId="{1BFD6D70-22EB-462B-8DFD-E30FDC15EAF4}" sibTransId="{51D6EBD6-524A-4BA4-8334-8781F2FF2D79}"/>
    <dgm:cxn modelId="{E351E4A1-9BF6-4959-A844-C229AD1294BE}" srcId="{18008253-9DA4-49B6-8238-829A6CC441D3}" destId="{D5AF0E8A-F33E-4267-BE67-26FE5A7A3010}" srcOrd="1" destOrd="0" parTransId="{A70399E2-C011-4CB8-BDEB-9362830177D1}" sibTransId="{0CB96D5D-8D3A-47CA-9520-9ACE78F8ED1B}"/>
    <dgm:cxn modelId="{A857EAA3-3A5F-4776-9698-5F6958BDB508}" type="presOf" srcId="{DEA77728-DDD9-4932-89D3-DA4A4D9CFE27}" destId="{C2249FD5-3EE3-4B82-99DC-E0B29C4E292A}" srcOrd="0" destOrd="0" presId="urn:microsoft.com/office/officeart/2005/8/layout/vList5"/>
    <dgm:cxn modelId="{D44054BB-3273-47BB-9AC2-17A1C30502EA}" type="presOf" srcId="{D5AF0E8A-F33E-4267-BE67-26FE5A7A3010}" destId="{B1D08601-F113-4027-8AB1-BC05CBAA77AF}" srcOrd="0" destOrd="1" presId="urn:microsoft.com/office/officeart/2005/8/layout/vList5"/>
    <dgm:cxn modelId="{183D7EC5-ECB7-442E-91A0-1244B1282A60}" type="presOf" srcId="{B4847CBF-74DD-47C0-AAF7-EE71DF990068}" destId="{CEAC5066-C86D-41F2-BC77-4E3A698270B6}" srcOrd="0" destOrd="0" presId="urn:microsoft.com/office/officeart/2005/8/layout/vList5"/>
    <dgm:cxn modelId="{83177CD8-FD4E-48E0-9FE2-DD5F2B6EAF31}" type="presOf" srcId="{ACA278DF-D9C6-436F-919B-E8347D8474BC}" destId="{B98A9E15-BA7E-4660-BE09-82AA4EAA0F66}" srcOrd="0" destOrd="2" presId="urn:microsoft.com/office/officeart/2005/8/layout/vList5"/>
    <dgm:cxn modelId="{6D9FA9E3-D4EE-4F0B-95CF-ADE959BC9C9C}" type="presOf" srcId="{18008253-9DA4-49B6-8238-829A6CC441D3}" destId="{3133E6DF-EFBB-4103-94DF-8F76C102F510}" srcOrd="0" destOrd="0" presId="urn:microsoft.com/office/officeart/2005/8/layout/vList5"/>
    <dgm:cxn modelId="{F060DAE7-65A0-490C-B5EA-35076C189F77}" srcId="{B4847CBF-74DD-47C0-AAF7-EE71DF990068}" destId="{DEA77728-DDD9-4932-89D3-DA4A4D9CFE27}" srcOrd="0" destOrd="0" parTransId="{48C30B5D-D9F1-4E45-82E2-07CDCC63CB65}" sibTransId="{05DB12BA-2DD8-4131-9432-5B4EE9AEF039}"/>
    <dgm:cxn modelId="{16C21EEC-F815-4CEF-AA04-71B51EC5B67F}" srcId="{DEA77728-DDD9-4932-89D3-DA4A4D9CFE27}" destId="{ACA278DF-D9C6-436F-919B-E8347D8474BC}" srcOrd="2" destOrd="0" parTransId="{7225BFC3-3B6D-416D-8396-CE4117B1DC6F}" sibTransId="{0A59794A-2720-4361-8CE5-1C10E2B94428}"/>
    <dgm:cxn modelId="{C14D16EF-7DE0-4837-B8C3-A1825531521A}" type="presOf" srcId="{8AF6D113-F463-4791-91C7-B8478D02FCDF}" destId="{B98A9E15-BA7E-4660-BE09-82AA4EAA0F66}" srcOrd="0" destOrd="0" presId="urn:microsoft.com/office/officeart/2005/8/layout/vList5"/>
    <dgm:cxn modelId="{C91DA2FB-3DDD-4536-B882-307903EE09FC}" srcId="{DEA77728-DDD9-4932-89D3-DA4A4D9CFE27}" destId="{5AE3132E-6322-410B-8F6C-C04C88308C50}" srcOrd="1" destOrd="0" parTransId="{85AABB19-7037-447F-B7B3-854194D0E372}" sibTransId="{ED917809-AC24-4472-96A5-C8BD41AD58C9}"/>
    <dgm:cxn modelId="{59E7D9CE-DBDB-4D49-BC83-E9FB15E96B84}" type="presParOf" srcId="{CEAC5066-C86D-41F2-BC77-4E3A698270B6}" destId="{4C9CED73-38B5-4AEC-A31A-0C059F2598A8}" srcOrd="0" destOrd="0" presId="urn:microsoft.com/office/officeart/2005/8/layout/vList5"/>
    <dgm:cxn modelId="{3A8038F4-B16D-4A6E-948B-B37E1F1D6696}" type="presParOf" srcId="{4C9CED73-38B5-4AEC-A31A-0C059F2598A8}" destId="{C2249FD5-3EE3-4B82-99DC-E0B29C4E292A}" srcOrd="0" destOrd="0" presId="urn:microsoft.com/office/officeart/2005/8/layout/vList5"/>
    <dgm:cxn modelId="{C227BBD7-8898-498B-8753-EB82198D651C}" type="presParOf" srcId="{4C9CED73-38B5-4AEC-A31A-0C059F2598A8}" destId="{B98A9E15-BA7E-4660-BE09-82AA4EAA0F66}" srcOrd="1" destOrd="0" presId="urn:microsoft.com/office/officeart/2005/8/layout/vList5"/>
    <dgm:cxn modelId="{BB2F51B3-C6FF-439F-834A-493EE04E64DB}" type="presParOf" srcId="{CEAC5066-C86D-41F2-BC77-4E3A698270B6}" destId="{B878B435-20CC-42AA-BAE0-07D97E4D5580}" srcOrd="1" destOrd="0" presId="urn:microsoft.com/office/officeart/2005/8/layout/vList5"/>
    <dgm:cxn modelId="{893A5D46-0C49-46A7-B49A-7D43F5005AAD}" type="presParOf" srcId="{CEAC5066-C86D-41F2-BC77-4E3A698270B6}" destId="{70EBF925-B387-43D3-B975-0928C1B3E7A5}" srcOrd="2" destOrd="0" presId="urn:microsoft.com/office/officeart/2005/8/layout/vList5"/>
    <dgm:cxn modelId="{901DA9E0-029A-449A-A2D1-4CB167AF57B3}" type="presParOf" srcId="{70EBF925-B387-43D3-B975-0928C1B3E7A5}" destId="{3133E6DF-EFBB-4103-94DF-8F76C102F510}" srcOrd="0" destOrd="0" presId="urn:microsoft.com/office/officeart/2005/8/layout/vList5"/>
    <dgm:cxn modelId="{91E0AABB-164D-4743-A442-F6C06CBC859F}" type="presParOf" srcId="{70EBF925-B387-43D3-B975-0928C1B3E7A5}" destId="{B1D08601-F113-4027-8AB1-BC05CBAA7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874662-AABD-42C7-8334-BB1DC74D97C7}"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6CB0F73B-3A47-48D1-BE9C-4E2AF1B97751}">
      <dgm:prSet/>
      <dgm:spPr/>
      <dgm:t>
        <a:bodyPr/>
        <a:lstStyle/>
        <a:p>
          <a:r>
            <a:rPr lang="en-US" dirty="0"/>
            <a:t>SDCI issues permit with ROW checked</a:t>
          </a:r>
        </a:p>
        <a:p>
          <a:r>
            <a:rPr lang="en-US" dirty="0"/>
            <a:t>(and secures payment for both permits)</a:t>
          </a:r>
        </a:p>
      </dgm:t>
    </dgm:pt>
    <dgm:pt modelId="{01C2C856-34E2-422C-9F2B-541D148783E0}" type="parTrans" cxnId="{1A3B34F6-5885-416D-9AED-C18E60C790E8}">
      <dgm:prSet/>
      <dgm:spPr/>
      <dgm:t>
        <a:bodyPr/>
        <a:lstStyle/>
        <a:p>
          <a:endParaRPr lang="en-US"/>
        </a:p>
      </dgm:t>
    </dgm:pt>
    <dgm:pt modelId="{9E99684E-71D4-42B4-88D7-0FD0A40193AA}" type="sibTrans" cxnId="{1A3B34F6-5885-416D-9AED-C18E60C790E8}">
      <dgm:prSet/>
      <dgm:spPr/>
      <dgm:t>
        <a:bodyPr/>
        <a:lstStyle/>
        <a:p>
          <a:endParaRPr lang="en-US"/>
        </a:p>
      </dgm:t>
    </dgm:pt>
    <dgm:pt modelId="{84DEC2BA-E695-4471-848D-2A79EDE9431A}">
      <dgm:prSet/>
      <dgm:spPr/>
      <dgm:t>
        <a:bodyPr/>
        <a:lstStyle/>
        <a:p>
          <a:r>
            <a:rPr lang="en-US" dirty="0"/>
            <a:t>SDOT issues permit with a duration of 180 or 540 days using SDCI permit information</a:t>
          </a:r>
        </a:p>
      </dgm:t>
    </dgm:pt>
    <dgm:pt modelId="{B2D60863-C2DF-49E5-AB05-775D6ED7304C}" type="parTrans" cxnId="{17F544BB-AA23-4870-BDC2-C3F37799F8CB}">
      <dgm:prSet/>
      <dgm:spPr/>
      <dgm:t>
        <a:bodyPr/>
        <a:lstStyle/>
        <a:p>
          <a:endParaRPr lang="en-US"/>
        </a:p>
      </dgm:t>
    </dgm:pt>
    <dgm:pt modelId="{370CB191-2676-4727-8D46-0158777EF0E4}" type="sibTrans" cxnId="{17F544BB-AA23-4870-BDC2-C3F37799F8CB}">
      <dgm:prSet/>
      <dgm:spPr/>
      <dgm:t>
        <a:bodyPr/>
        <a:lstStyle/>
        <a:p>
          <a:endParaRPr lang="en-US"/>
        </a:p>
      </dgm:t>
    </dgm:pt>
    <dgm:pt modelId="{1DB1A80A-EE52-4546-97EB-A68C4CD49BB0}">
      <dgm:prSet/>
      <dgm:spPr/>
      <dgm:t>
        <a:bodyPr/>
        <a:lstStyle/>
        <a:p>
          <a:r>
            <a:rPr lang="en-US" dirty="0"/>
            <a:t>Contractor submits TCP to SDOT after issuance </a:t>
          </a:r>
        </a:p>
      </dgm:t>
    </dgm:pt>
    <dgm:pt modelId="{7B97CF73-CD6A-46E7-BC75-1DF423D0D65F}" type="parTrans" cxnId="{46430F64-FAD5-4C46-B5D1-684C69039417}">
      <dgm:prSet/>
      <dgm:spPr/>
      <dgm:t>
        <a:bodyPr/>
        <a:lstStyle/>
        <a:p>
          <a:endParaRPr lang="en-US"/>
        </a:p>
      </dgm:t>
    </dgm:pt>
    <dgm:pt modelId="{AF570D06-D7D8-49D3-915A-C708F0945164}" type="sibTrans" cxnId="{46430F64-FAD5-4C46-B5D1-684C69039417}">
      <dgm:prSet/>
      <dgm:spPr/>
      <dgm:t>
        <a:bodyPr/>
        <a:lstStyle/>
        <a:p>
          <a:endParaRPr lang="en-US"/>
        </a:p>
      </dgm:t>
    </dgm:pt>
    <dgm:pt modelId="{F1029552-A325-455E-94D0-B9EDCB40E20B}" type="pres">
      <dgm:prSet presAssocID="{BF874662-AABD-42C7-8334-BB1DC74D97C7}" presName="hierChild1" presStyleCnt="0">
        <dgm:presLayoutVars>
          <dgm:chPref val="1"/>
          <dgm:dir/>
          <dgm:animOne val="branch"/>
          <dgm:animLvl val="lvl"/>
          <dgm:resizeHandles/>
        </dgm:presLayoutVars>
      </dgm:prSet>
      <dgm:spPr/>
    </dgm:pt>
    <dgm:pt modelId="{B2616EEE-1B31-4340-9221-B2308A1AF9D5}" type="pres">
      <dgm:prSet presAssocID="{6CB0F73B-3A47-48D1-BE9C-4E2AF1B97751}" presName="hierRoot1" presStyleCnt="0"/>
      <dgm:spPr/>
    </dgm:pt>
    <dgm:pt modelId="{FEDC0A0B-2ECA-4DD6-9B37-1F36E69EDD12}" type="pres">
      <dgm:prSet presAssocID="{6CB0F73B-3A47-48D1-BE9C-4E2AF1B97751}" presName="composite" presStyleCnt="0"/>
      <dgm:spPr/>
    </dgm:pt>
    <dgm:pt modelId="{B104A80E-440F-4AB6-90AE-F1B3FA716492}" type="pres">
      <dgm:prSet presAssocID="{6CB0F73B-3A47-48D1-BE9C-4E2AF1B97751}" presName="background" presStyleLbl="node0" presStyleIdx="0" presStyleCnt="3"/>
      <dgm:spPr/>
    </dgm:pt>
    <dgm:pt modelId="{2E882443-D558-4AC1-9498-D1EA29F9942B}" type="pres">
      <dgm:prSet presAssocID="{6CB0F73B-3A47-48D1-BE9C-4E2AF1B97751}" presName="text" presStyleLbl="fgAcc0" presStyleIdx="0" presStyleCnt="3">
        <dgm:presLayoutVars>
          <dgm:chPref val="3"/>
        </dgm:presLayoutVars>
      </dgm:prSet>
      <dgm:spPr/>
    </dgm:pt>
    <dgm:pt modelId="{ADD62FBA-1A3E-47DF-8D2A-8E65F701E91D}" type="pres">
      <dgm:prSet presAssocID="{6CB0F73B-3A47-48D1-BE9C-4E2AF1B97751}" presName="hierChild2" presStyleCnt="0"/>
      <dgm:spPr/>
    </dgm:pt>
    <dgm:pt modelId="{DB30671B-0027-4B93-9DD4-89E9984548D2}" type="pres">
      <dgm:prSet presAssocID="{84DEC2BA-E695-4471-848D-2A79EDE9431A}" presName="hierRoot1" presStyleCnt="0"/>
      <dgm:spPr/>
    </dgm:pt>
    <dgm:pt modelId="{B295D73B-1A7F-4144-B937-5F2D65088211}" type="pres">
      <dgm:prSet presAssocID="{84DEC2BA-E695-4471-848D-2A79EDE9431A}" presName="composite" presStyleCnt="0"/>
      <dgm:spPr/>
    </dgm:pt>
    <dgm:pt modelId="{CFE6A32E-0E74-4CC7-90FB-F832EF4CC0B6}" type="pres">
      <dgm:prSet presAssocID="{84DEC2BA-E695-4471-848D-2A79EDE9431A}" presName="background" presStyleLbl="node0" presStyleIdx="1" presStyleCnt="3"/>
      <dgm:spPr/>
    </dgm:pt>
    <dgm:pt modelId="{EC898959-2CD0-49B8-82D3-58C169DFF223}" type="pres">
      <dgm:prSet presAssocID="{84DEC2BA-E695-4471-848D-2A79EDE9431A}" presName="text" presStyleLbl="fgAcc0" presStyleIdx="1" presStyleCnt="3">
        <dgm:presLayoutVars>
          <dgm:chPref val="3"/>
        </dgm:presLayoutVars>
      </dgm:prSet>
      <dgm:spPr/>
    </dgm:pt>
    <dgm:pt modelId="{8334759A-FC11-4F44-9C63-9207AA8A7BF1}" type="pres">
      <dgm:prSet presAssocID="{84DEC2BA-E695-4471-848D-2A79EDE9431A}" presName="hierChild2" presStyleCnt="0"/>
      <dgm:spPr/>
    </dgm:pt>
    <dgm:pt modelId="{72D9FE72-54CF-4942-94D5-A8B0D530BFB2}" type="pres">
      <dgm:prSet presAssocID="{1DB1A80A-EE52-4546-97EB-A68C4CD49BB0}" presName="hierRoot1" presStyleCnt="0"/>
      <dgm:spPr/>
    </dgm:pt>
    <dgm:pt modelId="{85AEB0D3-1A1F-48A1-A586-AEA2DE3CCB2F}" type="pres">
      <dgm:prSet presAssocID="{1DB1A80A-EE52-4546-97EB-A68C4CD49BB0}" presName="composite" presStyleCnt="0"/>
      <dgm:spPr/>
    </dgm:pt>
    <dgm:pt modelId="{C5F4333E-A821-4491-ACD1-AD3A4B5FCA7C}" type="pres">
      <dgm:prSet presAssocID="{1DB1A80A-EE52-4546-97EB-A68C4CD49BB0}" presName="background" presStyleLbl="node0" presStyleIdx="2" presStyleCnt="3"/>
      <dgm:spPr/>
    </dgm:pt>
    <dgm:pt modelId="{A9AFA5D4-8BE4-4849-9380-C9F222224BDA}" type="pres">
      <dgm:prSet presAssocID="{1DB1A80A-EE52-4546-97EB-A68C4CD49BB0}" presName="text" presStyleLbl="fgAcc0" presStyleIdx="2" presStyleCnt="3">
        <dgm:presLayoutVars>
          <dgm:chPref val="3"/>
        </dgm:presLayoutVars>
      </dgm:prSet>
      <dgm:spPr/>
    </dgm:pt>
    <dgm:pt modelId="{CDDB0E15-9A59-4AD0-BF9F-348FF486D2FC}" type="pres">
      <dgm:prSet presAssocID="{1DB1A80A-EE52-4546-97EB-A68C4CD49BB0}" presName="hierChild2" presStyleCnt="0"/>
      <dgm:spPr/>
    </dgm:pt>
  </dgm:ptLst>
  <dgm:cxnLst>
    <dgm:cxn modelId="{E35E7925-35CC-4CBF-B9A6-1ED326C48671}" type="presOf" srcId="{84DEC2BA-E695-4471-848D-2A79EDE9431A}" destId="{EC898959-2CD0-49B8-82D3-58C169DFF223}" srcOrd="0" destOrd="0" presId="urn:microsoft.com/office/officeart/2005/8/layout/hierarchy1"/>
    <dgm:cxn modelId="{46430F64-FAD5-4C46-B5D1-684C69039417}" srcId="{BF874662-AABD-42C7-8334-BB1DC74D97C7}" destId="{1DB1A80A-EE52-4546-97EB-A68C4CD49BB0}" srcOrd="2" destOrd="0" parTransId="{7B97CF73-CD6A-46E7-BC75-1DF423D0D65F}" sibTransId="{AF570D06-D7D8-49D3-915A-C708F0945164}"/>
    <dgm:cxn modelId="{A9515690-A98C-41F7-BD09-CDBC753147CD}" type="presOf" srcId="{6CB0F73B-3A47-48D1-BE9C-4E2AF1B97751}" destId="{2E882443-D558-4AC1-9498-D1EA29F9942B}" srcOrd="0" destOrd="0" presId="urn:microsoft.com/office/officeart/2005/8/layout/hierarchy1"/>
    <dgm:cxn modelId="{C6BF96B3-AAAB-4E8C-84D3-CD71247132D6}" type="presOf" srcId="{BF874662-AABD-42C7-8334-BB1DC74D97C7}" destId="{F1029552-A325-455E-94D0-B9EDCB40E20B}" srcOrd="0" destOrd="0" presId="urn:microsoft.com/office/officeart/2005/8/layout/hierarchy1"/>
    <dgm:cxn modelId="{17F544BB-AA23-4870-BDC2-C3F37799F8CB}" srcId="{BF874662-AABD-42C7-8334-BB1DC74D97C7}" destId="{84DEC2BA-E695-4471-848D-2A79EDE9431A}" srcOrd="1" destOrd="0" parTransId="{B2D60863-C2DF-49E5-AB05-775D6ED7304C}" sibTransId="{370CB191-2676-4727-8D46-0158777EF0E4}"/>
    <dgm:cxn modelId="{8ED188C4-C8BD-474A-AA12-CD4B1CEC34D7}" type="presOf" srcId="{1DB1A80A-EE52-4546-97EB-A68C4CD49BB0}" destId="{A9AFA5D4-8BE4-4849-9380-C9F222224BDA}" srcOrd="0" destOrd="0" presId="urn:microsoft.com/office/officeart/2005/8/layout/hierarchy1"/>
    <dgm:cxn modelId="{1A3B34F6-5885-416D-9AED-C18E60C790E8}" srcId="{BF874662-AABD-42C7-8334-BB1DC74D97C7}" destId="{6CB0F73B-3A47-48D1-BE9C-4E2AF1B97751}" srcOrd="0" destOrd="0" parTransId="{01C2C856-34E2-422C-9F2B-541D148783E0}" sibTransId="{9E99684E-71D4-42B4-88D7-0FD0A40193AA}"/>
    <dgm:cxn modelId="{49DE8626-FC65-4347-B1AF-CAC1A8378DE8}" type="presParOf" srcId="{F1029552-A325-455E-94D0-B9EDCB40E20B}" destId="{B2616EEE-1B31-4340-9221-B2308A1AF9D5}" srcOrd="0" destOrd="0" presId="urn:microsoft.com/office/officeart/2005/8/layout/hierarchy1"/>
    <dgm:cxn modelId="{98B53FB0-3B1C-432F-BCE0-DF4477BA150A}" type="presParOf" srcId="{B2616EEE-1B31-4340-9221-B2308A1AF9D5}" destId="{FEDC0A0B-2ECA-4DD6-9B37-1F36E69EDD12}" srcOrd="0" destOrd="0" presId="urn:microsoft.com/office/officeart/2005/8/layout/hierarchy1"/>
    <dgm:cxn modelId="{75918038-5191-4B0F-BC63-7D2C4F3F0A01}" type="presParOf" srcId="{FEDC0A0B-2ECA-4DD6-9B37-1F36E69EDD12}" destId="{B104A80E-440F-4AB6-90AE-F1B3FA716492}" srcOrd="0" destOrd="0" presId="urn:microsoft.com/office/officeart/2005/8/layout/hierarchy1"/>
    <dgm:cxn modelId="{A0CB1207-7173-4E0D-9BD4-4ED803BAF4BC}" type="presParOf" srcId="{FEDC0A0B-2ECA-4DD6-9B37-1F36E69EDD12}" destId="{2E882443-D558-4AC1-9498-D1EA29F9942B}" srcOrd="1" destOrd="0" presId="urn:microsoft.com/office/officeart/2005/8/layout/hierarchy1"/>
    <dgm:cxn modelId="{4CCE9D33-6B8E-4AEE-9DB9-F3374BA4B409}" type="presParOf" srcId="{B2616EEE-1B31-4340-9221-B2308A1AF9D5}" destId="{ADD62FBA-1A3E-47DF-8D2A-8E65F701E91D}" srcOrd="1" destOrd="0" presId="urn:microsoft.com/office/officeart/2005/8/layout/hierarchy1"/>
    <dgm:cxn modelId="{CDBA23A4-0932-4048-ADC3-E21C51257139}" type="presParOf" srcId="{F1029552-A325-455E-94D0-B9EDCB40E20B}" destId="{DB30671B-0027-4B93-9DD4-89E9984548D2}" srcOrd="1" destOrd="0" presId="urn:microsoft.com/office/officeart/2005/8/layout/hierarchy1"/>
    <dgm:cxn modelId="{B3349BDB-CA08-4615-91FB-4AD8AB88AA95}" type="presParOf" srcId="{DB30671B-0027-4B93-9DD4-89E9984548D2}" destId="{B295D73B-1A7F-4144-B937-5F2D65088211}" srcOrd="0" destOrd="0" presId="urn:microsoft.com/office/officeart/2005/8/layout/hierarchy1"/>
    <dgm:cxn modelId="{DD6E261A-9611-46CF-81D1-CD79530245F3}" type="presParOf" srcId="{B295D73B-1A7F-4144-B937-5F2D65088211}" destId="{CFE6A32E-0E74-4CC7-90FB-F832EF4CC0B6}" srcOrd="0" destOrd="0" presId="urn:microsoft.com/office/officeart/2005/8/layout/hierarchy1"/>
    <dgm:cxn modelId="{0085EC80-A826-4BFC-8EFF-113068FD52E8}" type="presParOf" srcId="{B295D73B-1A7F-4144-B937-5F2D65088211}" destId="{EC898959-2CD0-49B8-82D3-58C169DFF223}" srcOrd="1" destOrd="0" presId="urn:microsoft.com/office/officeart/2005/8/layout/hierarchy1"/>
    <dgm:cxn modelId="{76CD051E-A333-4526-B82E-5708F6237E56}" type="presParOf" srcId="{DB30671B-0027-4B93-9DD4-89E9984548D2}" destId="{8334759A-FC11-4F44-9C63-9207AA8A7BF1}" srcOrd="1" destOrd="0" presId="urn:microsoft.com/office/officeart/2005/8/layout/hierarchy1"/>
    <dgm:cxn modelId="{B5D34A13-567B-40C2-B575-66AC81F1878F}" type="presParOf" srcId="{F1029552-A325-455E-94D0-B9EDCB40E20B}" destId="{72D9FE72-54CF-4942-94D5-A8B0D530BFB2}" srcOrd="2" destOrd="0" presId="urn:microsoft.com/office/officeart/2005/8/layout/hierarchy1"/>
    <dgm:cxn modelId="{90A49380-52E9-4D4A-8113-76970D7569C9}" type="presParOf" srcId="{72D9FE72-54CF-4942-94D5-A8B0D530BFB2}" destId="{85AEB0D3-1A1F-48A1-A586-AEA2DE3CCB2F}" srcOrd="0" destOrd="0" presId="urn:microsoft.com/office/officeart/2005/8/layout/hierarchy1"/>
    <dgm:cxn modelId="{F976D28C-BF99-49AD-9B4D-537C120F96B8}" type="presParOf" srcId="{85AEB0D3-1A1F-48A1-A586-AEA2DE3CCB2F}" destId="{C5F4333E-A821-4491-ACD1-AD3A4B5FCA7C}" srcOrd="0" destOrd="0" presId="urn:microsoft.com/office/officeart/2005/8/layout/hierarchy1"/>
    <dgm:cxn modelId="{EDF13B72-1F0F-44D0-B609-486D7C71EAC8}" type="presParOf" srcId="{85AEB0D3-1A1F-48A1-A586-AEA2DE3CCB2F}" destId="{A9AFA5D4-8BE4-4849-9380-C9F222224BDA}" srcOrd="1" destOrd="0" presId="urn:microsoft.com/office/officeart/2005/8/layout/hierarchy1"/>
    <dgm:cxn modelId="{78FA01A8-9FFB-43B4-8B3D-17070606D821}" type="presParOf" srcId="{72D9FE72-54CF-4942-94D5-A8B0D530BFB2}" destId="{CDDB0E15-9A59-4AD0-BF9F-348FF486D2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1F3CA60-5302-46D6-BE6E-39D25B54692F}">
      <dgm:prSet/>
      <dgm:spPr/>
      <dgm:t>
        <a:bodyPr/>
        <a:lstStyle/>
        <a:p>
          <a:r>
            <a:rPr lang="en-US" b="1" dirty="0"/>
            <a:t>Contractor applies for SDCI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Contractor requests that a SDOT permit is created </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SDOT permit application is created after the SDCI permit is issued</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SDOT reviews permit per normal business practice</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AEDFE5CD-B6FA-458A-9FA8-4C42899A7C4F}" type="pres">
      <dgm:prSet presAssocID="{02575D2E-4BC7-4AB1-9EE1-EB5EBB40E71C}" presName="linear" presStyleCnt="0">
        <dgm:presLayoutVars>
          <dgm:animLvl val="lvl"/>
          <dgm:resizeHandles val="exact"/>
        </dgm:presLayoutVars>
      </dgm:prSet>
      <dgm:spPr/>
    </dgm:pt>
    <dgm:pt modelId="{CE02AC2F-B65D-4FC3-B9E6-19737431DD0F}" type="pres">
      <dgm:prSet presAssocID="{F1F3CA60-5302-46D6-BE6E-39D25B54692F}" presName="parentText" presStyleLbl="node1" presStyleIdx="0" presStyleCnt="4">
        <dgm:presLayoutVars>
          <dgm:chMax val="0"/>
          <dgm:bulletEnabled val="1"/>
        </dgm:presLayoutVars>
      </dgm:prSet>
      <dgm:spPr/>
    </dgm:pt>
    <dgm:pt modelId="{7173643B-5270-4018-B2AB-F33DED1129F3}" type="pres">
      <dgm:prSet presAssocID="{E34AA487-57B8-4E12-89CF-6C0ED13EC1B6}" presName="spacer" presStyleCnt="0"/>
      <dgm:spPr/>
    </dgm:pt>
    <dgm:pt modelId="{01C8D0C6-EACB-4D8C-BB4E-E8F3F3CED25F}" type="pres">
      <dgm:prSet presAssocID="{6348B480-D037-4CC4-9907-A6CF351917BA}" presName="parentText" presStyleLbl="node1" presStyleIdx="1" presStyleCnt="4">
        <dgm:presLayoutVars>
          <dgm:chMax val="0"/>
          <dgm:bulletEnabled val="1"/>
        </dgm:presLayoutVars>
      </dgm:prSet>
      <dgm:spPr/>
    </dgm:pt>
    <dgm:pt modelId="{EAB0D475-1589-422F-9C54-0B07E3B99A84}" type="pres">
      <dgm:prSet presAssocID="{AE4ADAD5-2F47-40D9-9A93-386F8F6E9F18}" presName="spacer" presStyleCnt="0"/>
      <dgm:spPr/>
    </dgm:pt>
    <dgm:pt modelId="{C8E27F5B-7C59-428E-8653-910D31AA5AD4}" type="pres">
      <dgm:prSet presAssocID="{0CED6CB2-BCCB-4698-BCDF-D586D2A42897}" presName="parentText" presStyleLbl="node1" presStyleIdx="2" presStyleCnt="4">
        <dgm:presLayoutVars>
          <dgm:chMax val="0"/>
          <dgm:bulletEnabled val="1"/>
        </dgm:presLayoutVars>
      </dgm:prSet>
      <dgm:spPr/>
    </dgm:pt>
    <dgm:pt modelId="{AAE20086-DBF9-430C-B4D3-DDB949D630D3}" type="pres">
      <dgm:prSet presAssocID="{62838F14-CDFB-4965-AA49-FBC795617B02}" presName="spacer" presStyleCnt="0"/>
      <dgm:spPr/>
    </dgm:pt>
    <dgm:pt modelId="{6A77EA2D-2C9D-4BC8-97D8-5B0D97F8643A}" type="pres">
      <dgm:prSet presAssocID="{06D209D7-0599-4A89-A512-A03D0A00B362}" presName="parentText" presStyleLbl="node1" presStyleIdx="3" presStyleCnt="4">
        <dgm:presLayoutVars>
          <dgm:chMax val="0"/>
          <dgm:bulletEnabled val="1"/>
        </dgm:presLayoutVars>
      </dgm:prSet>
      <dgm:spPr/>
    </dgm:pt>
  </dgm:ptLst>
  <dgm:cxnLst>
    <dgm:cxn modelId="{B06FC50D-CFE4-4DE5-94F9-708FBB94FB6E}" type="presOf" srcId="{0CED6CB2-BCCB-4698-BCDF-D586D2A42897}" destId="{C8E27F5B-7C59-428E-8653-910D31AA5AD4}" srcOrd="0" destOrd="0" presId="urn:microsoft.com/office/officeart/2005/8/layout/vList2"/>
    <dgm:cxn modelId="{DB095239-0080-4227-934D-ADC9EB575CBD}" type="presOf" srcId="{F1F3CA60-5302-46D6-BE6E-39D25B54692F}" destId="{CE02AC2F-B65D-4FC3-B9E6-19737431DD0F}"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4C6C2344-F102-45B1-B134-DAE0BA7DDE44}" type="presOf" srcId="{02575D2E-4BC7-4AB1-9EE1-EB5EBB40E71C}" destId="{AEDFE5CD-B6FA-458A-9FA8-4C42899A7C4F}" srcOrd="0" destOrd="0" presId="urn:microsoft.com/office/officeart/2005/8/layout/vList2"/>
    <dgm:cxn modelId="{BB882B49-B03E-4668-B85E-FA41D302037D}" type="presOf" srcId="{06D209D7-0599-4A89-A512-A03D0A00B362}" destId="{6A77EA2D-2C9D-4BC8-97D8-5B0D97F8643A}"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09D25AB5-465F-4705-AD3B-DAF246CE0888}" type="presOf" srcId="{6348B480-D037-4CC4-9907-A6CF351917BA}" destId="{01C8D0C6-EACB-4D8C-BB4E-E8F3F3CED25F}"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865CC3D9-708B-4887-81FB-3CA0265BF4F5}" type="presParOf" srcId="{AEDFE5CD-B6FA-458A-9FA8-4C42899A7C4F}" destId="{CE02AC2F-B65D-4FC3-B9E6-19737431DD0F}" srcOrd="0" destOrd="0" presId="urn:microsoft.com/office/officeart/2005/8/layout/vList2"/>
    <dgm:cxn modelId="{A27A0925-A18D-4463-9D20-7E7ABB795A52}" type="presParOf" srcId="{AEDFE5CD-B6FA-458A-9FA8-4C42899A7C4F}" destId="{7173643B-5270-4018-B2AB-F33DED1129F3}" srcOrd="1" destOrd="0" presId="urn:microsoft.com/office/officeart/2005/8/layout/vList2"/>
    <dgm:cxn modelId="{29298305-91CD-4CA1-8252-F39574D5F12F}" type="presParOf" srcId="{AEDFE5CD-B6FA-458A-9FA8-4C42899A7C4F}" destId="{01C8D0C6-EACB-4D8C-BB4E-E8F3F3CED25F}" srcOrd="2" destOrd="0" presId="urn:microsoft.com/office/officeart/2005/8/layout/vList2"/>
    <dgm:cxn modelId="{D9FBE931-0E47-40B9-953A-273E16D0E711}" type="presParOf" srcId="{AEDFE5CD-B6FA-458A-9FA8-4C42899A7C4F}" destId="{EAB0D475-1589-422F-9C54-0B07E3B99A84}" srcOrd="3" destOrd="0" presId="urn:microsoft.com/office/officeart/2005/8/layout/vList2"/>
    <dgm:cxn modelId="{DB150C54-D4FC-4F87-AD3B-16F4F9615E82}" type="presParOf" srcId="{AEDFE5CD-B6FA-458A-9FA8-4C42899A7C4F}" destId="{C8E27F5B-7C59-428E-8653-910D31AA5AD4}" srcOrd="4" destOrd="0" presId="urn:microsoft.com/office/officeart/2005/8/layout/vList2"/>
    <dgm:cxn modelId="{91C06657-8BA8-4CFD-9D29-B92E0DEBDBD0}" type="presParOf" srcId="{AEDFE5CD-B6FA-458A-9FA8-4C42899A7C4F}" destId="{AAE20086-DBF9-430C-B4D3-DDB949D630D3}" srcOrd="5" destOrd="0" presId="urn:microsoft.com/office/officeart/2005/8/layout/vList2"/>
    <dgm:cxn modelId="{5DDB6414-74C0-4721-A42D-D161FC10D6F6}" type="presParOf" srcId="{AEDFE5CD-B6FA-458A-9FA8-4C42899A7C4F}" destId="{6A77EA2D-2C9D-4BC8-97D8-5B0D97F864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1F3CA60-5302-46D6-BE6E-39D25B54692F}">
      <dgm:prSet/>
      <dgm:spPr/>
      <dgm:t>
        <a:bodyPr/>
        <a:lstStyle/>
        <a:p>
          <a:r>
            <a:rPr lang="en-US" b="1" dirty="0"/>
            <a:t>Contractor applies for SDOT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SDOT reviews permit per normal business practice, but holds up issuance until SDCI permit is issued</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Contractor applies for SDCI permit</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SDCI issues permit</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75AAE983-1316-4AB4-94D9-B6D42708CF15}">
      <dgm:prSet/>
      <dgm:spPr/>
      <dgm:t>
        <a:bodyPr/>
        <a:lstStyle/>
        <a:p>
          <a:r>
            <a:rPr lang="en-US" b="1" dirty="0"/>
            <a:t>SDOT issues permit after Contractor submits </a:t>
          </a:r>
        </a:p>
        <a:p>
          <a:r>
            <a:rPr lang="en-US" b="1" dirty="0"/>
            <a:t>SDCI permit document</a:t>
          </a:r>
        </a:p>
      </dgm:t>
    </dgm:pt>
    <dgm:pt modelId="{9BC6485A-6192-4DD9-BB78-535F2BC68CF1}" type="parTrans" cxnId="{2ACF1188-7836-43E8-9CA8-F18460798C58}">
      <dgm:prSet/>
      <dgm:spPr/>
      <dgm:t>
        <a:bodyPr/>
        <a:lstStyle/>
        <a:p>
          <a:endParaRPr lang="en-US"/>
        </a:p>
      </dgm:t>
    </dgm:pt>
    <dgm:pt modelId="{287C6D71-1324-4B78-902D-C19422DA2A5C}" type="sibTrans" cxnId="{2ACF1188-7836-43E8-9CA8-F18460798C58}">
      <dgm:prSet/>
      <dgm:spPr/>
      <dgm:t>
        <a:bodyPr/>
        <a:lstStyle/>
        <a:p>
          <a:endParaRPr lang="en-US"/>
        </a:p>
      </dgm:t>
    </dgm:pt>
    <dgm:pt modelId="{E2D10042-F260-4B46-973E-FC9B6C641FA5}" type="pres">
      <dgm:prSet presAssocID="{02575D2E-4BC7-4AB1-9EE1-EB5EBB40E71C}" presName="linear" presStyleCnt="0">
        <dgm:presLayoutVars>
          <dgm:animLvl val="lvl"/>
          <dgm:resizeHandles val="exact"/>
        </dgm:presLayoutVars>
      </dgm:prSet>
      <dgm:spPr/>
    </dgm:pt>
    <dgm:pt modelId="{F073C05F-7101-4663-9C95-D23C10097D3F}" type="pres">
      <dgm:prSet presAssocID="{F1F3CA60-5302-46D6-BE6E-39D25B54692F}" presName="parentText" presStyleLbl="node1" presStyleIdx="0" presStyleCnt="5">
        <dgm:presLayoutVars>
          <dgm:chMax val="0"/>
          <dgm:bulletEnabled val="1"/>
        </dgm:presLayoutVars>
      </dgm:prSet>
      <dgm:spPr/>
    </dgm:pt>
    <dgm:pt modelId="{FEF73268-A0F1-4BAF-A8CC-5D201861C466}" type="pres">
      <dgm:prSet presAssocID="{E34AA487-57B8-4E12-89CF-6C0ED13EC1B6}" presName="spacer" presStyleCnt="0"/>
      <dgm:spPr/>
    </dgm:pt>
    <dgm:pt modelId="{7E4D089E-39E1-479E-AE64-008C1FAA14C9}" type="pres">
      <dgm:prSet presAssocID="{6348B480-D037-4CC4-9907-A6CF351917BA}" presName="parentText" presStyleLbl="node1" presStyleIdx="1" presStyleCnt="5">
        <dgm:presLayoutVars>
          <dgm:chMax val="0"/>
          <dgm:bulletEnabled val="1"/>
        </dgm:presLayoutVars>
      </dgm:prSet>
      <dgm:spPr/>
    </dgm:pt>
    <dgm:pt modelId="{E351C372-3735-4A43-8026-66F93EA7DAB1}" type="pres">
      <dgm:prSet presAssocID="{AE4ADAD5-2F47-40D9-9A93-386F8F6E9F18}" presName="spacer" presStyleCnt="0"/>
      <dgm:spPr/>
    </dgm:pt>
    <dgm:pt modelId="{FE68E42B-3408-4212-90E7-2B2FC956EC33}" type="pres">
      <dgm:prSet presAssocID="{0CED6CB2-BCCB-4698-BCDF-D586D2A42897}" presName="parentText" presStyleLbl="node1" presStyleIdx="2" presStyleCnt="5">
        <dgm:presLayoutVars>
          <dgm:chMax val="0"/>
          <dgm:bulletEnabled val="1"/>
        </dgm:presLayoutVars>
      </dgm:prSet>
      <dgm:spPr/>
    </dgm:pt>
    <dgm:pt modelId="{2B13C4FA-B257-4147-8452-7DAE7C7F64E0}" type="pres">
      <dgm:prSet presAssocID="{62838F14-CDFB-4965-AA49-FBC795617B02}" presName="spacer" presStyleCnt="0"/>
      <dgm:spPr/>
    </dgm:pt>
    <dgm:pt modelId="{320D08E7-1B2E-40D6-A94D-9857C4239229}" type="pres">
      <dgm:prSet presAssocID="{06D209D7-0599-4A89-A512-A03D0A00B362}" presName="parentText" presStyleLbl="node1" presStyleIdx="3" presStyleCnt="5">
        <dgm:presLayoutVars>
          <dgm:chMax val="0"/>
          <dgm:bulletEnabled val="1"/>
        </dgm:presLayoutVars>
      </dgm:prSet>
      <dgm:spPr/>
    </dgm:pt>
    <dgm:pt modelId="{EEF47B05-5065-4800-A16D-798BDC2FAFE4}" type="pres">
      <dgm:prSet presAssocID="{ACCF111E-256C-4E9A-8043-4D024992ECD7}" presName="spacer" presStyleCnt="0"/>
      <dgm:spPr/>
    </dgm:pt>
    <dgm:pt modelId="{54736A2A-A795-437A-8A32-627E674A1C43}" type="pres">
      <dgm:prSet presAssocID="{75AAE983-1316-4AB4-94D9-B6D42708CF15}" presName="parentText" presStyleLbl="node1" presStyleIdx="4" presStyleCnt="5">
        <dgm:presLayoutVars>
          <dgm:chMax val="0"/>
          <dgm:bulletEnabled val="1"/>
        </dgm:presLayoutVars>
      </dgm:prSet>
      <dgm:spPr/>
    </dgm:pt>
  </dgm:ptLst>
  <dgm:cxnLst>
    <dgm:cxn modelId="{FF1C6B21-7E1D-47B3-8303-EC18148D6745}" type="presOf" srcId="{0CED6CB2-BCCB-4698-BCDF-D586D2A42897}" destId="{FE68E42B-3408-4212-90E7-2B2FC956EC33}"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0DD0F860-E6EE-4C61-8D97-B64C40C3715D}" type="presOf" srcId="{02575D2E-4BC7-4AB1-9EE1-EB5EBB40E71C}" destId="{E2D10042-F260-4B46-973E-FC9B6C641FA5}"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DBFAD881-BF80-4A62-830B-08C34788E3C9}" type="presOf" srcId="{75AAE983-1316-4AB4-94D9-B6D42708CF15}" destId="{54736A2A-A795-437A-8A32-627E674A1C43}" srcOrd="0" destOrd="0" presId="urn:microsoft.com/office/officeart/2005/8/layout/vList2"/>
    <dgm:cxn modelId="{72B2E581-EAE7-44A1-A93C-87EEDD067501}" type="presOf" srcId="{F1F3CA60-5302-46D6-BE6E-39D25B54692F}" destId="{F073C05F-7101-4663-9C95-D23C10097D3F}" srcOrd="0" destOrd="0" presId="urn:microsoft.com/office/officeart/2005/8/layout/vList2"/>
    <dgm:cxn modelId="{2ACF1188-7836-43E8-9CA8-F18460798C58}" srcId="{02575D2E-4BC7-4AB1-9EE1-EB5EBB40E71C}" destId="{75AAE983-1316-4AB4-94D9-B6D42708CF15}" srcOrd="4" destOrd="0" parTransId="{9BC6485A-6192-4DD9-BB78-535F2BC68CF1}" sibTransId="{287C6D71-1324-4B78-902D-C19422DA2A5C}"/>
    <dgm:cxn modelId="{1D67C3A5-B080-445A-8392-1AE92AA565C7}" type="presOf" srcId="{6348B480-D037-4CC4-9907-A6CF351917BA}" destId="{7E4D089E-39E1-479E-AE64-008C1FAA14C9}" srcOrd="0" destOrd="0" presId="urn:microsoft.com/office/officeart/2005/8/layout/vList2"/>
    <dgm:cxn modelId="{CAE047B2-491E-492C-925D-F4D2053D2131}" type="presOf" srcId="{06D209D7-0599-4A89-A512-A03D0A00B362}" destId="{320D08E7-1B2E-40D6-A94D-9857C4239229}"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CB47B236-5F39-481F-9C08-F9B92194AAD6}" type="presParOf" srcId="{E2D10042-F260-4B46-973E-FC9B6C641FA5}" destId="{F073C05F-7101-4663-9C95-D23C10097D3F}" srcOrd="0" destOrd="0" presId="urn:microsoft.com/office/officeart/2005/8/layout/vList2"/>
    <dgm:cxn modelId="{35D10929-C409-4CDF-A3D4-48A607B16EBA}" type="presParOf" srcId="{E2D10042-F260-4B46-973E-FC9B6C641FA5}" destId="{FEF73268-A0F1-4BAF-A8CC-5D201861C466}" srcOrd="1" destOrd="0" presId="urn:microsoft.com/office/officeart/2005/8/layout/vList2"/>
    <dgm:cxn modelId="{F1743A48-F67F-4ADC-A1B8-97FD3B71131F}" type="presParOf" srcId="{E2D10042-F260-4B46-973E-FC9B6C641FA5}" destId="{7E4D089E-39E1-479E-AE64-008C1FAA14C9}" srcOrd="2" destOrd="0" presId="urn:microsoft.com/office/officeart/2005/8/layout/vList2"/>
    <dgm:cxn modelId="{68FE6F71-C7C0-4AB1-87D4-E37A521D4E29}" type="presParOf" srcId="{E2D10042-F260-4B46-973E-FC9B6C641FA5}" destId="{E351C372-3735-4A43-8026-66F93EA7DAB1}" srcOrd="3" destOrd="0" presId="urn:microsoft.com/office/officeart/2005/8/layout/vList2"/>
    <dgm:cxn modelId="{C16864C3-A7C2-403A-9579-5EAB03F49CB0}" type="presParOf" srcId="{E2D10042-F260-4B46-973E-FC9B6C641FA5}" destId="{FE68E42B-3408-4212-90E7-2B2FC956EC33}" srcOrd="4" destOrd="0" presId="urn:microsoft.com/office/officeart/2005/8/layout/vList2"/>
    <dgm:cxn modelId="{A4C5AFA1-BB9B-4576-BF77-81BB501E5E49}" type="presParOf" srcId="{E2D10042-F260-4B46-973E-FC9B6C641FA5}" destId="{2B13C4FA-B257-4147-8452-7DAE7C7F64E0}" srcOrd="5" destOrd="0" presId="urn:microsoft.com/office/officeart/2005/8/layout/vList2"/>
    <dgm:cxn modelId="{0E7AE568-16C9-4E6A-A78D-E3CB323E872D}" type="presParOf" srcId="{E2D10042-F260-4B46-973E-FC9B6C641FA5}" destId="{320D08E7-1B2E-40D6-A94D-9857C4239229}" srcOrd="6" destOrd="0" presId="urn:microsoft.com/office/officeart/2005/8/layout/vList2"/>
    <dgm:cxn modelId="{B5AE355A-416E-4CB0-B983-6895623ED619}" type="presParOf" srcId="{E2D10042-F260-4B46-973E-FC9B6C641FA5}" destId="{EEF47B05-5065-4800-A16D-798BDC2FAFE4}" srcOrd="7" destOrd="0" presId="urn:microsoft.com/office/officeart/2005/8/layout/vList2"/>
    <dgm:cxn modelId="{637441A1-93DA-48FF-AAC4-F0E8FC932280}" type="presParOf" srcId="{E2D10042-F260-4B46-973E-FC9B6C641FA5}" destId="{54736A2A-A795-437A-8A32-627E674A1C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7851-49C3-43FB-A829-F7F745090A31}">
      <dsp:nvSpPr>
        <dsp:cNvPr id="0" name=""/>
        <dsp:cNvSpPr/>
      </dsp:nvSpPr>
      <dsp:spPr>
        <a:xfrm>
          <a:off x="0" y="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AEFF5-A9ED-4371-A869-2ED3FC574D25}">
      <dsp:nvSpPr>
        <dsp:cNvPr id="0" name=""/>
        <dsp:cNvSpPr/>
      </dsp:nvSpPr>
      <dsp:spPr>
        <a:xfrm>
          <a:off x="72580" y="57737"/>
          <a:ext cx="132094" cy="131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03BC3-385D-4841-A795-78E6CDA66D9D}">
      <dsp:nvSpPr>
        <dsp:cNvPr id="0" name=""/>
        <dsp:cNvSpPr/>
      </dsp:nvSpPr>
      <dsp:spPr>
        <a:xfrm>
          <a:off x="277256" y="3751"/>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Accela launch overview</a:t>
          </a:r>
        </a:p>
      </dsp:txBody>
      <dsp:txXfrm>
        <a:off x="277256" y="3751"/>
        <a:ext cx="6195535" cy="292423"/>
      </dsp:txXfrm>
    </dsp:sp>
    <dsp:sp modelId="{91E5C833-A7F4-48C4-A6A3-60A8562443B6}">
      <dsp:nvSpPr>
        <dsp:cNvPr id="0" name=""/>
        <dsp:cNvSpPr/>
      </dsp:nvSpPr>
      <dsp:spPr>
        <a:xfrm>
          <a:off x="0" y="36928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D01DC-9704-4769-BEAD-9C350921463C}">
      <dsp:nvSpPr>
        <dsp:cNvPr id="0" name=""/>
        <dsp:cNvSpPr/>
      </dsp:nvSpPr>
      <dsp:spPr>
        <a:xfrm>
          <a:off x="72580" y="423266"/>
          <a:ext cx="132094" cy="131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EBBAD-3421-4CC7-901A-DCA01A71FB02}">
      <dsp:nvSpPr>
        <dsp:cNvPr id="0" name=""/>
        <dsp:cNvSpPr/>
      </dsp:nvSpPr>
      <dsp:spPr>
        <a:xfrm>
          <a:off x="277256" y="369280"/>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Launch schedule </a:t>
          </a:r>
        </a:p>
      </dsp:txBody>
      <dsp:txXfrm>
        <a:off x="277256" y="369280"/>
        <a:ext cx="6195535" cy="292423"/>
      </dsp:txXfrm>
    </dsp:sp>
    <dsp:sp modelId="{EF18D0EE-CFC8-41A8-8774-7A358476DCD3}">
      <dsp:nvSpPr>
        <dsp:cNvPr id="0" name=""/>
        <dsp:cNvSpPr/>
      </dsp:nvSpPr>
      <dsp:spPr>
        <a:xfrm>
          <a:off x="0" y="734809"/>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E1C37-90FA-479E-935F-0440CA30CB4F}">
      <dsp:nvSpPr>
        <dsp:cNvPr id="0" name=""/>
        <dsp:cNvSpPr/>
      </dsp:nvSpPr>
      <dsp:spPr>
        <a:xfrm>
          <a:off x="72580" y="788795"/>
          <a:ext cx="132094" cy="131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64741-BB9C-405E-B7A5-9727BEB00F7E}">
      <dsp:nvSpPr>
        <dsp:cNvPr id="0" name=""/>
        <dsp:cNvSpPr/>
      </dsp:nvSpPr>
      <dsp:spPr>
        <a:xfrm>
          <a:off x="277256" y="734809"/>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Upcoming events</a:t>
          </a:r>
        </a:p>
      </dsp:txBody>
      <dsp:txXfrm>
        <a:off x="277256" y="734809"/>
        <a:ext cx="6195535" cy="292423"/>
      </dsp:txXfrm>
    </dsp:sp>
    <dsp:sp modelId="{AA919CCC-8F63-4435-BEFF-EBB6A3965E61}">
      <dsp:nvSpPr>
        <dsp:cNvPr id="0" name=""/>
        <dsp:cNvSpPr/>
      </dsp:nvSpPr>
      <dsp:spPr>
        <a:xfrm>
          <a:off x="0" y="1100338"/>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02635-A79D-4B6C-996C-31B658479736}">
      <dsp:nvSpPr>
        <dsp:cNvPr id="0" name=""/>
        <dsp:cNvSpPr/>
      </dsp:nvSpPr>
      <dsp:spPr>
        <a:xfrm>
          <a:off x="72580" y="1154324"/>
          <a:ext cx="132094" cy="131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C9AB-FD1E-4B2F-ABD1-3FB8B9ADB410}">
      <dsp:nvSpPr>
        <dsp:cNvPr id="0" name=""/>
        <dsp:cNvSpPr/>
      </dsp:nvSpPr>
      <dsp:spPr>
        <a:xfrm>
          <a:off x="277256" y="1100338"/>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Minor Utility Permit overview</a:t>
          </a:r>
        </a:p>
      </dsp:txBody>
      <dsp:txXfrm>
        <a:off x="277256" y="1100338"/>
        <a:ext cx="6195535" cy="292423"/>
      </dsp:txXfrm>
    </dsp:sp>
    <dsp:sp modelId="{F834A236-65C2-4580-8393-E939E8DD7720}">
      <dsp:nvSpPr>
        <dsp:cNvPr id="0" name=""/>
        <dsp:cNvSpPr/>
      </dsp:nvSpPr>
      <dsp:spPr>
        <a:xfrm>
          <a:off x="0" y="1465867"/>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AC169-8309-4FB2-BC1F-4C61A7159EBF}">
      <dsp:nvSpPr>
        <dsp:cNvPr id="0" name=""/>
        <dsp:cNvSpPr/>
      </dsp:nvSpPr>
      <dsp:spPr>
        <a:xfrm>
          <a:off x="72580" y="1519853"/>
          <a:ext cx="132094" cy="1319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A4EED-E140-430E-B332-00EFE59F5F13}">
      <dsp:nvSpPr>
        <dsp:cNvPr id="0" name=""/>
        <dsp:cNvSpPr/>
      </dsp:nvSpPr>
      <dsp:spPr>
        <a:xfrm>
          <a:off x="277256" y="1465867"/>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Utility Major Permit thresholds</a:t>
          </a:r>
        </a:p>
      </dsp:txBody>
      <dsp:txXfrm>
        <a:off x="277256" y="1465867"/>
        <a:ext cx="6195535" cy="292423"/>
      </dsp:txXfrm>
    </dsp:sp>
    <dsp:sp modelId="{88A3CB3E-AC90-44B9-B323-E9E013C81641}">
      <dsp:nvSpPr>
        <dsp:cNvPr id="0" name=""/>
        <dsp:cNvSpPr/>
      </dsp:nvSpPr>
      <dsp:spPr>
        <a:xfrm>
          <a:off x="0" y="1831396"/>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8140C-2658-4ECF-8024-0D74BB5B782B}">
      <dsp:nvSpPr>
        <dsp:cNvPr id="0" name=""/>
        <dsp:cNvSpPr/>
      </dsp:nvSpPr>
      <dsp:spPr>
        <a:xfrm>
          <a:off x="72580" y="1885381"/>
          <a:ext cx="132094" cy="1319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40FBC-C2B8-45CA-BE53-565135CA6F74}">
      <dsp:nvSpPr>
        <dsp:cNvPr id="0" name=""/>
        <dsp:cNvSpPr/>
      </dsp:nvSpPr>
      <dsp:spPr>
        <a:xfrm>
          <a:off x="277256" y="1831396"/>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Utility Major Permit overview</a:t>
          </a:r>
        </a:p>
      </dsp:txBody>
      <dsp:txXfrm>
        <a:off x="277256" y="1831396"/>
        <a:ext cx="6195535" cy="292423"/>
      </dsp:txXfrm>
    </dsp:sp>
    <dsp:sp modelId="{8F836940-6F93-4062-BDCD-5E419DD76A06}">
      <dsp:nvSpPr>
        <dsp:cNvPr id="0" name=""/>
        <dsp:cNvSpPr/>
      </dsp:nvSpPr>
      <dsp:spPr>
        <a:xfrm>
          <a:off x="0" y="2196924"/>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848A8-EC43-4A65-BDDF-85C2F38B1D75}">
      <dsp:nvSpPr>
        <dsp:cNvPr id="0" name=""/>
        <dsp:cNvSpPr/>
      </dsp:nvSpPr>
      <dsp:spPr>
        <a:xfrm>
          <a:off x="72580" y="2250910"/>
          <a:ext cx="132094" cy="1319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9D0EA-8964-4C6D-8A5A-6304D8239FB7}">
      <dsp:nvSpPr>
        <dsp:cNvPr id="0" name=""/>
        <dsp:cNvSpPr/>
      </dsp:nvSpPr>
      <dsp:spPr>
        <a:xfrm>
          <a:off x="277256" y="2196924"/>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Process steps</a:t>
          </a:r>
        </a:p>
      </dsp:txBody>
      <dsp:txXfrm>
        <a:off x="277256" y="2196924"/>
        <a:ext cx="6195535" cy="292423"/>
      </dsp:txXfrm>
    </dsp:sp>
    <dsp:sp modelId="{F68CD6DB-0700-458A-BAFF-CECBA4365E65}">
      <dsp:nvSpPr>
        <dsp:cNvPr id="0" name=""/>
        <dsp:cNvSpPr/>
      </dsp:nvSpPr>
      <dsp:spPr>
        <a:xfrm>
          <a:off x="0" y="2562453"/>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F856A-C97C-4F1B-9355-BF37BC24D4EC}">
      <dsp:nvSpPr>
        <dsp:cNvPr id="0" name=""/>
        <dsp:cNvSpPr/>
      </dsp:nvSpPr>
      <dsp:spPr>
        <a:xfrm>
          <a:off x="72580" y="2616439"/>
          <a:ext cx="132094" cy="13196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9DB05-757A-4D0F-AEFC-18CB8F35808F}">
      <dsp:nvSpPr>
        <dsp:cNvPr id="0" name=""/>
        <dsp:cNvSpPr/>
      </dsp:nvSpPr>
      <dsp:spPr>
        <a:xfrm>
          <a:off x="277256" y="2562453"/>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Document requirements</a:t>
          </a:r>
        </a:p>
      </dsp:txBody>
      <dsp:txXfrm>
        <a:off x="277256" y="2562453"/>
        <a:ext cx="6195535" cy="292423"/>
      </dsp:txXfrm>
    </dsp:sp>
    <dsp:sp modelId="{95C03332-2DC6-4CD5-BA2E-E70A865E0432}">
      <dsp:nvSpPr>
        <dsp:cNvPr id="0" name=""/>
        <dsp:cNvSpPr/>
      </dsp:nvSpPr>
      <dsp:spPr>
        <a:xfrm>
          <a:off x="0" y="2927982"/>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C48F2-F9FB-41B3-A600-549B140C8D6F}">
      <dsp:nvSpPr>
        <dsp:cNvPr id="0" name=""/>
        <dsp:cNvSpPr/>
      </dsp:nvSpPr>
      <dsp:spPr>
        <a:xfrm>
          <a:off x="72580" y="2981968"/>
          <a:ext cx="132094" cy="131965"/>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B917A-59D2-41DC-ADB3-703D4D230C7C}">
      <dsp:nvSpPr>
        <dsp:cNvPr id="0" name=""/>
        <dsp:cNvSpPr/>
      </dsp:nvSpPr>
      <dsp:spPr>
        <a:xfrm>
          <a:off x="277256" y="2927982"/>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Utility permit vs. use expiration dates</a:t>
          </a:r>
        </a:p>
      </dsp:txBody>
      <dsp:txXfrm>
        <a:off x="277256" y="2927982"/>
        <a:ext cx="6195535" cy="292423"/>
      </dsp:txXfrm>
    </dsp:sp>
    <dsp:sp modelId="{2AD18A78-A2BB-48ED-86CB-11FCB6678C90}">
      <dsp:nvSpPr>
        <dsp:cNvPr id="0" name=""/>
        <dsp:cNvSpPr/>
      </dsp:nvSpPr>
      <dsp:spPr>
        <a:xfrm>
          <a:off x="0" y="3293511"/>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35987-B597-4182-8A2A-17CED81975E1}">
      <dsp:nvSpPr>
        <dsp:cNvPr id="0" name=""/>
        <dsp:cNvSpPr/>
      </dsp:nvSpPr>
      <dsp:spPr>
        <a:xfrm>
          <a:off x="72580" y="3347497"/>
          <a:ext cx="132094" cy="131965"/>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E8AB9-EBD9-4750-94AD-F61BC3978ECD}">
      <dsp:nvSpPr>
        <dsp:cNvPr id="0" name=""/>
        <dsp:cNvSpPr/>
      </dsp:nvSpPr>
      <dsp:spPr>
        <a:xfrm>
          <a:off x="277256" y="3293511"/>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Application steps from the Portal</a:t>
          </a:r>
        </a:p>
      </dsp:txBody>
      <dsp:txXfrm>
        <a:off x="277256" y="3293511"/>
        <a:ext cx="6195535" cy="292423"/>
      </dsp:txXfrm>
    </dsp:sp>
    <dsp:sp modelId="{741B5BB1-911A-4A7A-BD98-326CE62953A2}">
      <dsp:nvSpPr>
        <dsp:cNvPr id="0" name=""/>
        <dsp:cNvSpPr/>
      </dsp:nvSpPr>
      <dsp:spPr>
        <a:xfrm>
          <a:off x="0" y="365904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8B12-1A6D-4063-A73F-AA796E72CBE4}">
      <dsp:nvSpPr>
        <dsp:cNvPr id="0" name=""/>
        <dsp:cNvSpPr/>
      </dsp:nvSpPr>
      <dsp:spPr>
        <a:xfrm>
          <a:off x="72580" y="3713025"/>
          <a:ext cx="132094" cy="131965"/>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6F952-86D8-4BF5-BE11-69EC2F41AA5E}">
      <dsp:nvSpPr>
        <dsp:cNvPr id="0" name=""/>
        <dsp:cNvSpPr/>
      </dsp:nvSpPr>
      <dsp:spPr>
        <a:xfrm>
          <a:off x="338096" y="3659040"/>
          <a:ext cx="607385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apply for a utility permit</a:t>
          </a:r>
        </a:p>
      </dsp:txBody>
      <dsp:txXfrm>
        <a:off x="338096" y="3659040"/>
        <a:ext cx="6073855" cy="292423"/>
      </dsp:txXfrm>
    </dsp:sp>
    <dsp:sp modelId="{444EA43C-2CA4-4975-8945-3691CE89B630}">
      <dsp:nvSpPr>
        <dsp:cNvPr id="0" name=""/>
        <dsp:cNvSpPr/>
      </dsp:nvSpPr>
      <dsp:spPr>
        <a:xfrm>
          <a:off x="0" y="4024568"/>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6652D-08CA-455C-BDA2-271A7EDA7922}">
      <dsp:nvSpPr>
        <dsp:cNvPr id="0" name=""/>
        <dsp:cNvSpPr/>
      </dsp:nvSpPr>
      <dsp:spPr>
        <a:xfrm>
          <a:off x="72580" y="4078554"/>
          <a:ext cx="132094" cy="131965"/>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1CC90-BB26-40DD-BEE4-E9A0CCD4CDE6}">
      <dsp:nvSpPr>
        <dsp:cNvPr id="0" name=""/>
        <dsp:cNvSpPr/>
      </dsp:nvSpPr>
      <dsp:spPr>
        <a:xfrm>
          <a:off x="277256" y="4024568"/>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find the status of a permit</a:t>
          </a:r>
        </a:p>
      </dsp:txBody>
      <dsp:txXfrm>
        <a:off x="277256" y="4024568"/>
        <a:ext cx="6195535" cy="292423"/>
      </dsp:txXfrm>
    </dsp:sp>
    <dsp:sp modelId="{66C5ED49-9A7F-4B4D-ACE0-ECC97EC4D72D}">
      <dsp:nvSpPr>
        <dsp:cNvPr id="0" name=""/>
        <dsp:cNvSpPr/>
      </dsp:nvSpPr>
      <dsp:spPr>
        <a:xfrm>
          <a:off x="0" y="4390097"/>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D884F-8E0A-480E-BC97-B4967104E282}">
      <dsp:nvSpPr>
        <dsp:cNvPr id="0" name=""/>
        <dsp:cNvSpPr/>
      </dsp:nvSpPr>
      <dsp:spPr>
        <a:xfrm>
          <a:off x="72580" y="4444083"/>
          <a:ext cx="132094" cy="131965"/>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690C0-CAF0-4532-83C0-9B7D24D5FFA3}">
      <dsp:nvSpPr>
        <dsp:cNvPr id="0" name=""/>
        <dsp:cNvSpPr/>
      </dsp:nvSpPr>
      <dsp:spPr>
        <a:xfrm>
          <a:off x="277256" y="4390097"/>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respond to corrections and how to find documents</a:t>
          </a:r>
        </a:p>
      </dsp:txBody>
      <dsp:txXfrm>
        <a:off x="277256" y="4390097"/>
        <a:ext cx="6195535" cy="292423"/>
      </dsp:txXfrm>
    </dsp:sp>
    <dsp:sp modelId="{935B13EC-4F7F-450F-8C95-D1070E112C22}">
      <dsp:nvSpPr>
        <dsp:cNvPr id="0" name=""/>
        <dsp:cNvSpPr/>
      </dsp:nvSpPr>
      <dsp:spPr>
        <a:xfrm>
          <a:off x="0" y="4755626"/>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50364-F364-43E9-A8C1-94C10923B69A}">
      <dsp:nvSpPr>
        <dsp:cNvPr id="0" name=""/>
        <dsp:cNvSpPr/>
      </dsp:nvSpPr>
      <dsp:spPr>
        <a:xfrm>
          <a:off x="72580" y="4809612"/>
          <a:ext cx="132094" cy="131965"/>
        </a:xfrm>
        <a:prstGeom prst="rect">
          <a:avLst/>
        </a:prstGeom>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64CDC-E02D-43F2-AD19-19426DB17BCA}">
      <dsp:nvSpPr>
        <dsp:cNvPr id="0" name=""/>
        <dsp:cNvSpPr/>
      </dsp:nvSpPr>
      <dsp:spPr>
        <a:xfrm>
          <a:off x="277256" y="4755626"/>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make changes to an issued permit</a:t>
          </a:r>
        </a:p>
      </dsp:txBody>
      <dsp:txXfrm>
        <a:off x="277256" y="4755626"/>
        <a:ext cx="6195535" cy="292423"/>
      </dsp:txXfrm>
    </dsp:sp>
    <dsp:sp modelId="{C9FAFA96-9228-48FA-B382-371658FCD5D3}">
      <dsp:nvSpPr>
        <dsp:cNvPr id="0" name=""/>
        <dsp:cNvSpPr/>
      </dsp:nvSpPr>
      <dsp:spPr>
        <a:xfrm>
          <a:off x="0" y="5121155"/>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1B7B3-9FE0-4226-B996-1ECF7DB66685}">
      <dsp:nvSpPr>
        <dsp:cNvPr id="0" name=""/>
        <dsp:cNvSpPr/>
      </dsp:nvSpPr>
      <dsp:spPr>
        <a:xfrm>
          <a:off x="72580" y="5175141"/>
          <a:ext cx="132094" cy="131965"/>
        </a:xfrm>
        <a:prstGeom prst="rect">
          <a:avLst/>
        </a:prstGeom>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52152-8AE1-4BA2-B176-4E4A6EC7BF71}">
      <dsp:nvSpPr>
        <dsp:cNvPr id="0" name=""/>
        <dsp:cNvSpPr/>
      </dsp:nvSpPr>
      <dsp:spPr>
        <a:xfrm>
          <a:off x="277256" y="5121155"/>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Inspections overview and how to schedule an inspection</a:t>
          </a:r>
        </a:p>
      </dsp:txBody>
      <dsp:txXfrm>
        <a:off x="277256" y="5121155"/>
        <a:ext cx="6195535" cy="292423"/>
      </dsp:txXfrm>
    </dsp:sp>
    <dsp:sp modelId="{F60913AC-405C-4DC4-B3C3-46662EFE1968}">
      <dsp:nvSpPr>
        <dsp:cNvPr id="0" name=""/>
        <dsp:cNvSpPr/>
      </dsp:nvSpPr>
      <dsp:spPr>
        <a:xfrm>
          <a:off x="0" y="5486684"/>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91632-FDF3-4DE0-AF76-5797573DA970}">
      <dsp:nvSpPr>
        <dsp:cNvPr id="0" name=""/>
        <dsp:cNvSpPr/>
      </dsp:nvSpPr>
      <dsp:spPr>
        <a:xfrm>
          <a:off x="72580" y="5540669"/>
          <a:ext cx="132094" cy="131965"/>
        </a:xfrm>
        <a:prstGeom prst="rect">
          <a:avLst/>
        </a:prstGeom>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D4F03-180C-4450-B003-787C8B6F1234}">
      <dsp:nvSpPr>
        <dsp:cNvPr id="0" name=""/>
        <dsp:cNvSpPr/>
      </dsp:nvSpPr>
      <dsp:spPr>
        <a:xfrm>
          <a:off x="277256" y="5486684"/>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Side Sewer permit process changes</a:t>
          </a:r>
        </a:p>
      </dsp:txBody>
      <dsp:txXfrm>
        <a:off x="277256" y="5486684"/>
        <a:ext cx="6195535" cy="292423"/>
      </dsp:txXfrm>
    </dsp:sp>
    <dsp:sp modelId="{4258CF58-5C1E-4DD7-B833-4EA339E11010}">
      <dsp:nvSpPr>
        <dsp:cNvPr id="0" name=""/>
        <dsp:cNvSpPr/>
      </dsp:nvSpPr>
      <dsp:spPr>
        <a:xfrm>
          <a:off x="0" y="5852213"/>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6481F-4B96-401F-A1FB-7F1516BD258C}">
      <dsp:nvSpPr>
        <dsp:cNvPr id="0" name=""/>
        <dsp:cNvSpPr/>
      </dsp:nvSpPr>
      <dsp:spPr>
        <a:xfrm>
          <a:off x="72580" y="5906198"/>
          <a:ext cx="132094" cy="131965"/>
        </a:xfrm>
        <a:prstGeom prst="rect">
          <a:avLst/>
        </a:prstGeom>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1BB12-00B8-4D24-9950-B6C94AC2A7E1}">
      <dsp:nvSpPr>
        <dsp:cNvPr id="0" name=""/>
        <dsp:cNvSpPr/>
      </dsp:nvSpPr>
      <dsp:spPr>
        <a:xfrm>
          <a:off x="277256" y="5852213"/>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get help after launch</a:t>
          </a:r>
        </a:p>
      </dsp:txBody>
      <dsp:txXfrm>
        <a:off x="277256" y="5852213"/>
        <a:ext cx="6195535" cy="29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9B5C-F788-4472-9CA1-0662B68EDCFD}">
      <dsp:nvSpPr>
        <dsp:cNvPr id="0" name=""/>
        <dsp:cNvSpPr/>
      </dsp:nvSpPr>
      <dsp:spPr>
        <a:xfrm>
          <a:off x="0" y="690"/>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0D2CA9-E6BD-4037-A389-F51D3786CBC8}">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7FC67-04E3-4960-B5E3-31DCDF893382}">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Improve transparency and predictability</a:t>
          </a:r>
        </a:p>
      </dsp:txBody>
      <dsp:txXfrm>
        <a:off x="1866111" y="690"/>
        <a:ext cx="4382288" cy="1615680"/>
      </dsp:txXfrm>
    </dsp:sp>
    <dsp:sp modelId="{54DDC79F-E21C-4D56-BFB0-48B7F4AA59EA}">
      <dsp:nvSpPr>
        <dsp:cNvPr id="0" name=""/>
        <dsp:cNvSpPr/>
      </dsp:nvSpPr>
      <dsp:spPr>
        <a:xfrm>
          <a:off x="0" y="20202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C034B-7038-4937-8A34-F1E6121277BB}">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FDBEF-7ED7-4E9B-8929-ECBDFDA602DE}">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Automate functionality to gain efficiencies</a:t>
          </a:r>
        </a:p>
      </dsp:txBody>
      <dsp:txXfrm>
        <a:off x="1866111" y="2020291"/>
        <a:ext cx="4382288" cy="1615680"/>
      </dsp:txXfrm>
    </dsp:sp>
    <dsp:sp modelId="{692D01D5-59B3-48B2-A380-9AB3468F2C1C}">
      <dsp:nvSpPr>
        <dsp:cNvPr id="0" name=""/>
        <dsp:cNvSpPr/>
      </dsp:nvSpPr>
      <dsp:spPr>
        <a:xfrm>
          <a:off x="0" y="40398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F925B-5E51-4F27-ADC5-F9601CCCD47F}">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B3C4D-3096-406D-BFCF-46486C371A64}">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dirty="0"/>
            <a:t>Integrate permit processes with SDCI and other departments</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BA05-A48B-44B3-8DCA-EBCA42BC152B}">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6CBC-55FB-484A-83D4-308C462008A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DC831-BAA6-4DAB-A469-841C313343AE}">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SDOT’s last implementation into Accela will be the weekend of November 7</a:t>
          </a:r>
          <a:r>
            <a:rPr lang="en-US" sz="2200" kern="1200" baseline="30000" dirty="0"/>
            <a:t>th</a:t>
          </a:r>
          <a:r>
            <a:rPr lang="en-US" sz="2200" kern="1200" dirty="0"/>
            <a:t>, 2020</a:t>
          </a:r>
        </a:p>
      </dsp:txBody>
      <dsp:txXfrm>
        <a:off x="1866111" y="690"/>
        <a:ext cx="4382288" cy="1615680"/>
      </dsp:txXfrm>
    </dsp:sp>
    <dsp:sp modelId="{06626F31-A631-4508-8963-270982F41F47}">
      <dsp:nvSpPr>
        <dsp:cNvPr id="0" name=""/>
        <dsp:cNvSpPr/>
      </dsp:nvSpPr>
      <dsp:spPr>
        <a:xfrm>
          <a:off x="0" y="2020291"/>
          <a:ext cx="6248400" cy="16156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49CC10E-4E96-4BC6-BF88-312F74DEB3F2}">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767E96-96CA-4827-B4C6-7C8CB87C9B1C}">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Traffic, Public Space Management, and Annual Vehicle permits are already in Accela</a:t>
          </a:r>
        </a:p>
      </dsp:txBody>
      <dsp:txXfrm>
        <a:off x="1866111" y="2020291"/>
        <a:ext cx="4382288" cy="1615680"/>
      </dsp:txXfrm>
    </dsp:sp>
    <dsp:sp modelId="{4DD94A59-7C49-4FD7-B0E9-FE0BB1D786B5}">
      <dsp:nvSpPr>
        <dsp:cNvPr id="0" name=""/>
        <dsp:cNvSpPr/>
      </dsp:nvSpPr>
      <dsp:spPr>
        <a:xfrm>
          <a:off x="0" y="4039891"/>
          <a:ext cx="6248400" cy="1615680"/>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AD1C19FE-F68F-45B1-B35B-CFD26576066B}">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8345A-6728-42C1-B18C-4B5D0F881687}">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a:t>Come November, the remainder of Street Use permits will be in Accela </a:t>
          </a:r>
        </a:p>
      </dsp:txBody>
      <dsp:txXfrm>
        <a:off x="1866111" y="4039891"/>
        <a:ext cx="4382288" cy="1615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9E15-BA7E-4660-BE09-82AA4EAA0F66}">
      <dsp:nvSpPr>
        <dsp:cNvPr id="0" name=""/>
        <dsp:cNvSpPr/>
      </dsp:nvSpPr>
      <dsp:spPr>
        <a:xfrm rot="5400000">
          <a:off x="3329753" y="-670114"/>
          <a:ext cx="2301111"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ROW Construction (today’s Construction Use)</a:t>
          </a:r>
        </a:p>
        <a:p>
          <a:pPr marL="228600" lvl="1" indent="-228600" algn="l" defTabSz="1111250">
            <a:lnSpc>
              <a:spcPct val="90000"/>
            </a:lnSpc>
            <a:spcBef>
              <a:spcPct val="0"/>
            </a:spcBef>
            <a:spcAft>
              <a:spcPct val="15000"/>
            </a:spcAft>
            <a:buChar char="•"/>
          </a:pPr>
          <a:r>
            <a:rPr lang="en-US" sz="2500" kern="1200" dirty="0"/>
            <a:t>ROW Maintenance (new)</a:t>
          </a:r>
        </a:p>
        <a:p>
          <a:pPr marL="228600" lvl="1" indent="-228600" algn="l" defTabSz="1111250">
            <a:lnSpc>
              <a:spcPct val="90000"/>
            </a:lnSpc>
            <a:spcBef>
              <a:spcPct val="0"/>
            </a:spcBef>
            <a:spcAft>
              <a:spcPct val="15000"/>
            </a:spcAft>
            <a:buChar char="•"/>
          </a:pPr>
          <a:r>
            <a:rPr lang="en-US" sz="2500" kern="1200"/>
            <a:t>Heavy Crane (new)</a:t>
          </a:r>
        </a:p>
        <a:p>
          <a:pPr marL="228600" lvl="1" indent="-228600" algn="l" defTabSz="1111250">
            <a:lnSpc>
              <a:spcPct val="90000"/>
            </a:lnSpc>
            <a:spcBef>
              <a:spcPct val="0"/>
            </a:spcBef>
            <a:spcAft>
              <a:spcPct val="15000"/>
            </a:spcAft>
            <a:buChar char="•"/>
          </a:pPr>
          <a:r>
            <a:rPr lang="en-US" sz="2500" kern="1200"/>
            <a:t>Minor Utility </a:t>
          </a:r>
        </a:p>
      </dsp:txBody>
      <dsp:txXfrm rot="-5400000">
        <a:off x="2371928" y="400042"/>
        <a:ext cx="4104431" cy="2076449"/>
      </dsp:txXfrm>
    </dsp:sp>
    <dsp:sp modelId="{C2249FD5-3EE3-4B82-99DC-E0B29C4E292A}">
      <dsp:nvSpPr>
        <dsp:cNvPr id="0" name=""/>
        <dsp:cNvSpPr/>
      </dsp:nvSpPr>
      <dsp:spPr>
        <a:xfrm>
          <a:off x="0" y="71"/>
          <a:ext cx="2371928" cy="28763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ROWM Permits</a:t>
          </a:r>
          <a:endParaRPr lang="en-US" sz="4400" kern="1200" dirty="0"/>
        </a:p>
      </dsp:txBody>
      <dsp:txXfrm>
        <a:off x="115788" y="115859"/>
        <a:ext cx="2140352" cy="2644813"/>
      </dsp:txXfrm>
    </dsp:sp>
    <dsp:sp modelId="{B1D08601-F113-4027-8AB1-BC05CBAA77AF}">
      <dsp:nvSpPr>
        <dsp:cNvPr id="0" name=""/>
        <dsp:cNvSpPr/>
      </dsp:nvSpPr>
      <dsp:spPr>
        <a:xfrm rot="5400000">
          <a:off x="3329753" y="2350095"/>
          <a:ext cx="2301111" cy="421676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Utility Major</a:t>
          </a:r>
        </a:p>
        <a:p>
          <a:pPr marL="228600" lvl="1" indent="-228600" algn="l" defTabSz="1111250">
            <a:lnSpc>
              <a:spcPct val="90000"/>
            </a:lnSpc>
            <a:spcBef>
              <a:spcPct val="0"/>
            </a:spcBef>
            <a:spcAft>
              <a:spcPct val="15000"/>
            </a:spcAft>
            <a:buChar char="•"/>
          </a:pPr>
          <a:r>
            <a:rPr lang="en-US" sz="2500" kern="1200"/>
            <a:t>Street Improvement</a:t>
          </a:r>
        </a:p>
        <a:p>
          <a:pPr marL="228600" lvl="1" indent="-228600" algn="l" defTabSz="1111250">
            <a:lnSpc>
              <a:spcPct val="90000"/>
            </a:lnSpc>
            <a:spcBef>
              <a:spcPct val="0"/>
            </a:spcBef>
            <a:spcAft>
              <a:spcPct val="15000"/>
            </a:spcAft>
            <a:buChar char="•"/>
          </a:pPr>
          <a:r>
            <a:rPr lang="en-US" sz="2500" kern="1200"/>
            <a:t>Final Plat</a:t>
          </a:r>
        </a:p>
      </dsp:txBody>
      <dsp:txXfrm rot="-5400000">
        <a:off x="2371928" y="3420252"/>
        <a:ext cx="4104431" cy="2076449"/>
      </dsp:txXfrm>
    </dsp:sp>
    <dsp:sp modelId="{3133E6DF-EFBB-4103-94DF-8F76C102F510}">
      <dsp:nvSpPr>
        <dsp:cNvPr id="0" name=""/>
        <dsp:cNvSpPr/>
      </dsp:nvSpPr>
      <dsp:spPr>
        <a:xfrm>
          <a:off x="0" y="3020281"/>
          <a:ext cx="2371928" cy="287638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a:t>Major Permits</a:t>
          </a:r>
          <a:endParaRPr lang="en-US" sz="4400" kern="1200"/>
        </a:p>
      </dsp:txBody>
      <dsp:txXfrm>
        <a:off x="115788" y="3136069"/>
        <a:ext cx="2140352" cy="264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4A80E-440F-4AB6-90AE-F1B3FA716492}">
      <dsp:nvSpPr>
        <dsp:cNvPr id="0" name=""/>
        <dsp:cNvSpPr/>
      </dsp:nvSpPr>
      <dsp:spPr>
        <a:xfrm>
          <a:off x="0"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882443-D558-4AC1-9498-D1EA29F9942B}">
      <dsp:nvSpPr>
        <dsp:cNvPr id="0" name=""/>
        <dsp:cNvSpPr/>
      </dsp:nvSpPr>
      <dsp:spPr>
        <a:xfrm>
          <a:off x="332592"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SDCI issues permit with ROW checked</a:t>
          </a:r>
        </a:p>
        <a:p>
          <a:pPr marL="0" lvl="0" indent="0" algn="ctr" defTabSz="1022350">
            <a:lnSpc>
              <a:spcPct val="90000"/>
            </a:lnSpc>
            <a:spcBef>
              <a:spcPct val="0"/>
            </a:spcBef>
            <a:spcAft>
              <a:spcPct val="35000"/>
            </a:spcAft>
            <a:buNone/>
          </a:pPr>
          <a:r>
            <a:rPr lang="en-US" sz="2300" kern="1200" dirty="0"/>
            <a:t>(and secures payment for both permits)</a:t>
          </a:r>
        </a:p>
      </dsp:txBody>
      <dsp:txXfrm>
        <a:off x="388264" y="868221"/>
        <a:ext cx="2881989" cy="1789422"/>
      </dsp:txXfrm>
    </dsp:sp>
    <dsp:sp modelId="{CFE6A32E-0E74-4CC7-90FB-F832EF4CC0B6}">
      <dsp:nvSpPr>
        <dsp:cNvPr id="0" name=""/>
        <dsp:cNvSpPr/>
      </dsp:nvSpPr>
      <dsp:spPr>
        <a:xfrm>
          <a:off x="3658518"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898959-2CD0-49B8-82D3-58C169DFF223}">
      <dsp:nvSpPr>
        <dsp:cNvPr id="0" name=""/>
        <dsp:cNvSpPr/>
      </dsp:nvSpPr>
      <dsp:spPr>
        <a:xfrm>
          <a:off x="3991111"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SDOT issues permit with a duration of 180 or 540 days using SDCI permit information</a:t>
          </a:r>
        </a:p>
      </dsp:txBody>
      <dsp:txXfrm>
        <a:off x="4046783" y="868221"/>
        <a:ext cx="2881989" cy="1789422"/>
      </dsp:txXfrm>
    </dsp:sp>
    <dsp:sp modelId="{C5F4333E-A821-4491-ACD1-AD3A4B5FCA7C}">
      <dsp:nvSpPr>
        <dsp:cNvPr id="0" name=""/>
        <dsp:cNvSpPr/>
      </dsp:nvSpPr>
      <dsp:spPr>
        <a:xfrm>
          <a:off x="7317037"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FA5D4-8BE4-4849-9380-C9F222224BDA}">
      <dsp:nvSpPr>
        <dsp:cNvPr id="0" name=""/>
        <dsp:cNvSpPr/>
      </dsp:nvSpPr>
      <dsp:spPr>
        <a:xfrm>
          <a:off x="7649630"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Contractor submits TCP to SDOT after issuance </a:t>
          </a:r>
        </a:p>
      </dsp:txBody>
      <dsp:txXfrm>
        <a:off x="7705302" y="868221"/>
        <a:ext cx="2881989" cy="1789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AC2F-B65D-4FC3-B9E6-19737431DD0F}">
      <dsp:nvSpPr>
        <dsp:cNvPr id="0" name=""/>
        <dsp:cNvSpPr/>
      </dsp:nvSpPr>
      <dsp:spPr>
        <a:xfrm>
          <a:off x="0" y="71693"/>
          <a:ext cx="626364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applies for SDCI permit</a:t>
          </a:r>
          <a:endParaRPr lang="en-US" sz="3200" kern="1200" dirty="0"/>
        </a:p>
      </dsp:txBody>
      <dsp:txXfrm>
        <a:off x="62055" y="133748"/>
        <a:ext cx="6139530" cy="1147095"/>
      </dsp:txXfrm>
    </dsp:sp>
    <dsp:sp modelId="{01C8D0C6-EACB-4D8C-BB4E-E8F3F3CED25F}">
      <dsp:nvSpPr>
        <dsp:cNvPr id="0" name=""/>
        <dsp:cNvSpPr/>
      </dsp:nvSpPr>
      <dsp:spPr>
        <a:xfrm>
          <a:off x="0" y="1435058"/>
          <a:ext cx="6263640" cy="1271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requests that a SDOT permit is created </a:t>
          </a:r>
          <a:endParaRPr lang="en-US" sz="3200" kern="1200" dirty="0"/>
        </a:p>
      </dsp:txBody>
      <dsp:txXfrm>
        <a:off x="62055" y="1497113"/>
        <a:ext cx="6139530" cy="1147095"/>
      </dsp:txXfrm>
    </dsp:sp>
    <dsp:sp modelId="{C8E27F5B-7C59-428E-8653-910D31AA5AD4}">
      <dsp:nvSpPr>
        <dsp:cNvPr id="0" name=""/>
        <dsp:cNvSpPr/>
      </dsp:nvSpPr>
      <dsp:spPr>
        <a:xfrm>
          <a:off x="0" y="2798423"/>
          <a:ext cx="6263640" cy="12712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permit application is created after the SDCI permit is issued</a:t>
          </a:r>
          <a:endParaRPr lang="en-US" sz="3200" kern="1200" dirty="0"/>
        </a:p>
      </dsp:txBody>
      <dsp:txXfrm>
        <a:off x="62055" y="2860478"/>
        <a:ext cx="6139530" cy="1147095"/>
      </dsp:txXfrm>
    </dsp:sp>
    <dsp:sp modelId="{6A77EA2D-2C9D-4BC8-97D8-5B0D97F8643A}">
      <dsp:nvSpPr>
        <dsp:cNvPr id="0" name=""/>
        <dsp:cNvSpPr/>
      </dsp:nvSpPr>
      <dsp:spPr>
        <a:xfrm>
          <a:off x="0" y="4161789"/>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reviews permit per normal business practice</a:t>
          </a:r>
          <a:endParaRPr lang="en-US" sz="3200" kern="1200" dirty="0"/>
        </a:p>
      </dsp:txBody>
      <dsp:txXfrm>
        <a:off x="62055" y="4223844"/>
        <a:ext cx="6139530" cy="1147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3C05F-7101-4663-9C95-D23C10097D3F}">
      <dsp:nvSpPr>
        <dsp:cNvPr id="0" name=""/>
        <dsp:cNvSpPr/>
      </dsp:nvSpPr>
      <dsp:spPr>
        <a:xfrm>
          <a:off x="0" y="214934"/>
          <a:ext cx="6723612" cy="1056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SDOT permit</a:t>
          </a:r>
          <a:endParaRPr lang="en-US" sz="2300" kern="1200" dirty="0"/>
        </a:p>
      </dsp:txBody>
      <dsp:txXfrm>
        <a:off x="51571" y="266505"/>
        <a:ext cx="6620470" cy="953298"/>
      </dsp:txXfrm>
    </dsp:sp>
    <dsp:sp modelId="{7E4D089E-39E1-479E-AE64-008C1FAA14C9}">
      <dsp:nvSpPr>
        <dsp:cNvPr id="0" name=""/>
        <dsp:cNvSpPr/>
      </dsp:nvSpPr>
      <dsp:spPr>
        <a:xfrm>
          <a:off x="0" y="1337615"/>
          <a:ext cx="6723612" cy="1056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reviews permit per normal business practice, but holds up issuance until SDCI permit is issued</a:t>
          </a:r>
          <a:endParaRPr lang="en-US" sz="2300" kern="1200" dirty="0"/>
        </a:p>
      </dsp:txBody>
      <dsp:txXfrm>
        <a:off x="51571" y="1389186"/>
        <a:ext cx="6620470" cy="953298"/>
      </dsp:txXfrm>
    </dsp:sp>
    <dsp:sp modelId="{FE68E42B-3408-4212-90E7-2B2FC956EC33}">
      <dsp:nvSpPr>
        <dsp:cNvPr id="0" name=""/>
        <dsp:cNvSpPr/>
      </dsp:nvSpPr>
      <dsp:spPr>
        <a:xfrm>
          <a:off x="0" y="2460296"/>
          <a:ext cx="6723612" cy="1056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SDCI permit</a:t>
          </a:r>
          <a:endParaRPr lang="en-US" sz="2300" kern="1200" dirty="0"/>
        </a:p>
      </dsp:txBody>
      <dsp:txXfrm>
        <a:off x="51571" y="2511867"/>
        <a:ext cx="6620470" cy="953298"/>
      </dsp:txXfrm>
    </dsp:sp>
    <dsp:sp modelId="{320D08E7-1B2E-40D6-A94D-9857C4239229}">
      <dsp:nvSpPr>
        <dsp:cNvPr id="0" name=""/>
        <dsp:cNvSpPr/>
      </dsp:nvSpPr>
      <dsp:spPr>
        <a:xfrm>
          <a:off x="0" y="3582977"/>
          <a:ext cx="6723612" cy="1056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SDCI issues permit</a:t>
          </a:r>
          <a:endParaRPr lang="en-US" sz="2300" kern="1200" dirty="0"/>
        </a:p>
      </dsp:txBody>
      <dsp:txXfrm>
        <a:off x="51571" y="3634548"/>
        <a:ext cx="6620470" cy="953298"/>
      </dsp:txXfrm>
    </dsp:sp>
    <dsp:sp modelId="{54736A2A-A795-437A-8A32-627E674A1C43}">
      <dsp:nvSpPr>
        <dsp:cNvPr id="0" name=""/>
        <dsp:cNvSpPr/>
      </dsp:nvSpPr>
      <dsp:spPr>
        <a:xfrm>
          <a:off x="0" y="4705658"/>
          <a:ext cx="6723612" cy="1056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issues permit after Contractor submits </a:t>
          </a:r>
        </a:p>
        <a:p>
          <a:pPr marL="0" lvl="0" indent="0" algn="l" defTabSz="1022350">
            <a:lnSpc>
              <a:spcPct val="90000"/>
            </a:lnSpc>
            <a:spcBef>
              <a:spcPct val="0"/>
            </a:spcBef>
            <a:spcAft>
              <a:spcPct val="35000"/>
            </a:spcAft>
            <a:buNone/>
          </a:pPr>
          <a:r>
            <a:rPr lang="en-US" sz="2300" b="1" kern="1200" dirty="0"/>
            <a:t>SDCI permit document</a:t>
          </a:r>
        </a:p>
      </dsp:txBody>
      <dsp:txXfrm>
        <a:off x="51571" y="4757229"/>
        <a:ext cx="6620470" cy="9532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29</a:t>
            </a:fld>
            <a:endParaRPr lang="en-US"/>
          </a:p>
        </p:txBody>
      </p:sp>
    </p:spTree>
    <p:extLst>
      <p:ext uri="{BB962C8B-B14F-4D97-AF65-F5344CB8AC3E}">
        <p14:creationId xmlns:p14="http://schemas.microsoft.com/office/powerpoint/2010/main" val="356771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30</a:t>
            </a:fld>
            <a:endParaRPr lang="en-US"/>
          </a:p>
        </p:txBody>
      </p:sp>
    </p:spTree>
    <p:extLst>
      <p:ext uri="{BB962C8B-B14F-4D97-AF65-F5344CB8AC3E}">
        <p14:creationId xmlns:p14="http://schemas.microsoft.com/office/powerpoint/2010/main" val="162449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31</a:t>
            </a:fld>
            <a:endParaRPr lang="en-US"/>
          </a:p>
        </p:txBody>
      </p:sp>
    </p:spTree>
    <p:extLst>
      <p:ext uri="{BB962C8B-B14F-4D97-AF65-F5344CB8AC3E}">
        <p14:creationId xmlns:p14="http://schemas.microsoft.com/office/powerpoint/2010/main" val="324424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32</a:t>
            </a:fld>
            <a:endParaRPr lang="en-US"/>
          </a:p>
        </p:txBody>
      </p:sp>
    </p:spTree>
    <p:extLst>
      <p:ext uri="{BB962C8B-B14F-4D97-AF65-F5344CB8AC3E}">
        <p14:creationId xmlns:p14="http://schemas.microsoft.com/office/powerpoint/2010/main" val="261317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33</a:t>
            </a:fld>
            <a:endParaRPr lang="en-US"/>
          </a:p>
        </p:txBody>
      </p:sp>
    </p:spTree>
    <p:extLst>
      <p:ext uri="{BB962C8B-B14F-4D97-AF65-F5344CB8AC3E}">
        <p14:creationId xmlns:p14="http://schemas.microsoft.com/office/powerpoint/2010/main" val="334783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34</a:t>
            </a:fld>
            <a:endParaRPr lang="en-US"/>
          </a:p>
        </p:txBody>
      </p:sp>
    </p:spTree>
    <p:extLst>
      <p:ext uri="{BB962C8B-B14F-4D97-AF65-F5344CB8AC3E}">
        <p14:creationId xmlns:p14="http://schemas.microsoft.com/office/powerpoint/2010/main" val="361778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2005-2018 model</a:t>
            </a:r>
          </a:p>
          <a:p>
            <a:pPr lvl="1">
              <a:buFont typeface="Wingdings" panose="05000000000000000000" pitchFamily="2" charset="2"/>
              <a:buChar char="Ø"/>
            </a:pPr>
            <a:r>
              <a:rPr lang="en-US" dirty="0"/>
              <a:t>Fees charged in 10-day increments</a:t>
            </a:r>
          </a:p>
          <a:p>
            <a:pPr marL="342900" lvl="1" indent="0">
              <a:buNone/>
            </a:pPr>
            <a:endParaRPr lang="en-US" dirty="0"/>
          </a:p>
          <a:p>
            <a:pPr lvl="1">
              <a:buFont typeface="Wingdings" panose="05000000000000000000" pitchFamily="2" charset="2"/>
              <a:buChar char="Ø"/>
            </a:pPr>
            <a:r>
              <a:rPr lang="en-US" dirty="0"/>
              <a:t> Cost did not differentiate by location or impact to the traveling public</a:t>
            </a:r>
          </a:p>
          <a:p>
            <a:pPr marL="342900" lvl="1" indent="0">
              <a:buNone/>
            </a:pPr>
            <a:endParaRPr lang="en-US" dirty="0"/>
          </a:p>
          <a:p>
            <a:pPr lvl="1">
              <a:buFont typeface="Wingdings" panose="05000000000000000000" pitchFamily="2" charset="2"/>
              <a:buChar char="Ø"/>
            </a:pPr>
            <a:r>
              <a:rPr lang="en-US" dirty="0"/>
              <a:t> Methodology did not change over a long period of time to ensure cost recovery or evolving policy and modal priorities</a:t>
            </a:r>
          </a:p>
          <a:p>
            <a:r>
              <a:rPr lang="en-US" dirty="0"/>
              <a:t>2019 model</a:t>
            </a:r>
          </a:p>
          <a:p>
            <a:pPr marL="342900" lvl="1" indent="0">
              <a:buNone/>
            </a:pPr>
            <a:r>
              <a:rPr lang="en-US" sz="2400" dirty="0"/>
              <a:t>Pros:</a:t>
            </a:r>
          </a:p>
          <a:p>
            <a:pPr lvl="1">
              <a:buFont typeface="Wingdings" panose="05000000000000000000" pitchFamily="2" charset="2"/>
              <a:buChar char="Ø"/>
            </a:pPr>
            <a:r>
              <a:rPr lang="en-US" dirty="0"/>
              <a:t> Charged by day instead of 10-day increment</a:t>
            </a:r>
          </a:p>
          <a:p>
            <a:pPr lvl="1">
              <a:buFont typeface="Wingdings" panose="05000000000000000000" pitchFamily="2" charset="2"/>
              <a:buChar char="Ø"/>
            </a:pPr>
            <a:r>
              <a:rPr lang="en-US" dirty="0"/>
              <a:t> Targeted department priorities by adding additional factors to work in Urban Centers and Villages and to work that closed modal priority segments (transit, bike and sidewalk)</a:t>
            </a:r>
          </a:p>
          <a:p>
            <a:pPr marL="342900" lvl="1" indent="0">
              <a:buNone/>
            </a:pPr>
            <a:r>
              <a:rPr lang="en-US" dirty="0"/>
              <a:t> </a:t>
            </a:r>
          </a:p>
          <a:p>
            <a:pPr marL="342900" lvl="1" indent="0">
              <a:buNone/>
            </a:pPr>
            <a:r>
              <a:rPr lang="en-US" sz="2400" dirty="0"/>
              <a:t>Cons:</a:t>
            </a:r>
          </a:p>
          <a:p>
            <a:pPr lvl="1">
              <a:buFont typeface="Wingdings" panose="05000000000000000000" pitchFamily="2" charset="2"/>
              <a:buChar char="Ø"/>
            </a:pPr>
            <a:r>
              <a:rPr lang="en-US" dirty="0"/>
              <a:t> Added level of complexity to estimation and data entry</a:t>
            </a:r>
          </a:p>
          <a:p>
            <a:pPr lvl="1">
              <a:buFont typeface="Wingdings" panose="05000000000000000000" pitchFamily="2" charset="2"/>
              <a:buChar char="Ø"/>
            </a:pPr>
            <a:r>
              <a:rPr lang="en-US" dirty="0"/>
              <a:t> Increased rates for projects on non-arterial streets outside Urban zones</a:t>
            </a:r>
          </a:p>
          <a:p>
            <a:pPr lvl="1">
              <a:buFont typeface="Wingdings" panose="05000000000000000000" pitchFamily="2" charset="2"/>
              <a:buChar char="Ø"/>
            </a:pPr>
            <a:r>
              <a:rPr lang="en-US" dirty="0"/>
              <a:t> Did not add enough impact to transit, bike and sidewalks to reduce duration and level of impact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4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21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2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41</a:t>
            </a:fld>
            <a:endParaRPr lang="en-US"/>
          </a:p>
        </p:txBody>
      </p:sp>
    </p:spTree>
    <p:extLst>
      <p:ext uri="{BB962C8B-B14F-4D97-AF65-F5344CB8AC3E}">
        <p14:creationId xmlns:p14="http://schemas.microsoft.com/office/powerpoint/2010/main" val="31149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a:t>
            </a:fld>
            <a:endParaRPr lang="en-US"/>
          </a:p>
        </p:txBody>
      </p:sp>
    </p:spTree>
    <p:extLst>
      <p:ext uri="{BB962C8B-B14F-4D97-AF65-F5344CB8AC3E}">
        <p14:creationId xmlns:p14="http://schemas.microsoft.com/office/powerpoint/2010/main" val="195455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42</a:t>
            </a:fld>
            <a:endParaRPr lang="en-US"/>
          </a:p>
        </p:txBody>
      </p:sp>
    </p:spTree>
    <p:extLst>
      <p:ext uri="{BB962C8B-B14F-4D97-AF65-F5344CB8AC3E}">
        <p14:creationId xmlns:p14="http://schemas.microsoft.com/office/powerpoint/2010/main" val="398303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43</a:t>
            </a:fld>
            <a:endParaRPr lang="en-US"/>
          </a:p>
        </p:txBody>
      </p:sp>
    </p:spTree>
    <p:extLst>
      <p:ext uri="{BB962C8B-B14F-4D97-AF65-F5344CB8AC3E}">
        <p14:creationId xmlns:p14="http://schemas.microsoft.com/office/powerpoint/2010/main" val="3411593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44</a:t>
            </a:fld>
            <a:endParaRPr lang="en-US"/>
          </a:p>
        </p:txBody>
      </p:sp>
    </p:spTree>
    <p:extLst>
      <p:ext uri="{BB962C8B-B14F-4D97-AF65-F5344CB8AC3E}">
        <p14:creationId xmlns:p14="http://schemas.microsoft.com/office/powerpoint/2010/main" val="216720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45</a:t>
            </a:fld>
            <a:endParaRPr lang="en-US"/>
          </a:p>
        </p:txBody>
      </p:sp>
    </p:spTree>
    <p:extLst>
      <p:ext uri="{BB962C8B-B14F-4D97-AF65-F5344CB8AC3E}">
        <p14:creationId xmlns:p14="http://schemas.microsoft.com/office/powerpoint/2010/main" val="342530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46</a:t>
            </a:fld>
            <a:endParaRPr lang="en-US"/>
          </a:p>
        </p:txBody>
      </p:sp>
    </p:spTree>
    <p:extLst>
      <p:ext uri="{BB962C8B-B14F-4D97-AF65-F5344CB8AC3E}">
        <p14:creationId xmlns:p14="http://schemas.microsoft.com/office/powerpoint/2010/main" val="415707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 for UMPs except document requirements will be different. </a:t>
            </a:r>
          </a:p>
        </p:txBody>
      </p:sp>
      <p:sp>
        <p:nvSpPr>
          <p:cNvPr id="4" name="Slide Number Placeholder 3"/>
          <p:cNvSpPr>
            <a:spLocks noGrp="1"/>
          </p:cNvSpPr>
          <p:nvPr>
            <p:ph type="sldNum" sz="quarter" idx="5"/>
          </p:nvPr>
        </p:nvSpPr>
        <p:spPr/>
        <p:txBody>
          <a:bodyPr/>
          <a:lstStyle/>
          <a:p>
            <a:fld id="{B6462E38-1DBF-493E-8775-8109287F1EB1}" type="slidenum">
              <a:rPr lang="en-US" smtClean="0"/>
              <a:t>47</a:t>
            </a:fld>
            <a:endParaRPr lang="en-US"/>
          </a:p>
        </p:txBody>
      </p:sp>
    </p:spTree>
    <p:extLst>
      <p:ext uri="{BB962C8B-B14F-4D97-AF65-F5344CB8AC3E}">
        <p14:creationId xmlns:p14="http://schemas.microsoft.com/office/powerpoint/2010/main" val="323495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fld id="{B6462E38-1DBF-493E-8775-8109287F1EB1}" type="slidenum">
              <a:rPr lang="en-US" smtClean="0"/>
              <a:t>48</a:t>
            </a:fld>
            <a:endParaRPr lang="en-US"/>
          </a:p>
        </p:txBody>
      </p:sp>
    </p:spTree>
    <p:extLst>
      <p:ext uri="{BB962C8B-B14F-4D97-AF65-F5344CB8AC3E}">
        <p14:creationId xmlns:p14="http://schemas.microsoft.com/office/powerpoint/2010/main" val="111102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fld id="{B6462E38-1DBF-493E-8775-8109287F1EB1}" type="slidenum">
              <a:rPr lang="en-US" smtClean="0"/>
              <a:t>49</a:t>
            </a:fld>
            <a:endParaRPr lang="en-US"/>
          </a:p>
        </p:txBody>
      </p:sp>
    </p:spTree>
    <p:extLst>
      <p:ext uri="{BB962C8B-B14F-4D97-AF65-F5344CB8AC3E}">
        <p14:creationId xmlns:p14="http://schemas.microsoft.com/office/powerpoint/2010/main" val="3863702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fld id="{B6462E38-1DBF-493E-8775-8109287F1EB1}" type="slidenum">
              <a:rPr lang="en-US" smtClean="0"/>
              <a:t>50</a:t>
            </a:fld>
            <a:endParaRPr lang="en-US"/>
          </a:p>
        </p:txBody>
      </p:sp>
    </p:spTree>
    <p:extLst>
      <p:ext uri="{BB962C8B-B14F-4D97-AF65-F5344CB8AC3E}">
        <p14:creationId xmlns:p14="http://schemas.microsoft.com/office/powerpoint/2010/main" val="1246391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51</a:t>
            </a:fld>
            <a:endParaRPr lang="en-US"/>
          </a:p>
        </p:txBody>
      </p:sp>
    </p:spTree>
    <p:extLst>
      <p:ext uri="{BB962C8B-B14F-4D97-AF65-F5344CB8AC3E}">
        <p14:creationId xmlns:p14="http://schemas.microsoft.com/office/powerpoint/2010/main" val="86377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52</a:t>
            </a:fld>
            <a:endParaRPr lang="en-US"/>
          </a:p>
        </p:txBody>
      </p:sp>
    </p:spTree>
    <p:extLst>
      <p:ext uri="{BB962C8B-B14F-4D97-AF65-F5344CB8AC3E}">
        <p14:creationId xmlns:p14="http://schemas.microsoft.com/office/powerpoint/2010/main" val="386850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53</a:t>
            </a:fld>
            <a:endParaRPr lang="en-US"/>
          </a:p>
        </p:txBody>
      </p:sp>
    </p:spTree>
    <p:extLst>
      <p:ext uri="{BB962C8B-B14F-4D97-AF65-F5344CB8AC3E}">
        <p14:creationId xmlns:p14="http://schemas.microsoft.com/office/powerpoint/2010/main" val="2856148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54</a:t>
            </a:fld>
            <a:endParaRPr lang="en-US" dirty="0"/>
          </a:p>
        </p:txBody>
      </p:sp>
    </p:spTree>
    <p:extLst>
      <p:ext uri="{BB962C8B-B14F-4D97-AF65-F5344CB8AC3E}">
        <p14:creationId xmlns:p14="http://schemas.microsoft.com/office/powerpoint/2010/main" val="3475600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55</a:t>
            </a:fld>
            <a:endParaRPr lang="en-US" dirty="0"/>
          </a:p>
        </p:txBody>
      </p:sp>
    </p:spTree>
    <p:extLst>
      <p:ext uri="{BB962C8B-B14F-4D97-AF65-F5344CB8AC3E}">
        <p14:creationId xmlns:p14="http://schemas.microsoft.com/office/powerpoint/2010/main" val="274963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56</a:t>
            </a:fld>
            <a:endParaRPr lang="en-US"/>
          </a:p>
        </p:txBody>
      </p:sp>
    </p:spTree>
    <p:extLst>
      <p:ext uri="{BB962C8B-B14F-4D97-AF65-F5344CB8AC3E}">
        <p14:creationId xmlns:p14="http://schemas.microsoft.com/office/powerpoint/2010/main" val="2743571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17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33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20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6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925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598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401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546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656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369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4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60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80</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high level steps to applying for a </a:t>
            </a:r>
            <a:r>
              <a:rPr lang="en-US" b="1" dirty="0"/>
              <a:t>Minor Utility </a:t>
            </a:r>
            <a:r>
              <a:rPr lang="en-US" dirty="0"/>
              <a:t>permit and </a:t>
            </a:r>
            <a:r>
              <a:rPr lang="en-US" b="1" dirty="0"/>
              <a:t>Utility Major </a:t>
            </a:r>
            <a:r>
              <a:rPr lang="en-US" dirty="0"/>
              <a:t>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5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7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08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6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26</a:t>
            </a:fld>
            <a:endParaRPr lang="en-US"/>
          </a:p>
        </p:txBody>
      </p:sp>
    </p:spTree>
    <p:extLst>
      <p:ext uri="{BB962C8B-B14F-4D97-AF65-F5344CB8AC3E}">
        <p14:creationId xmlns:p14="http://schemas.microsoft.com/office/powerpoint/2010/main" val="150128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261147163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684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88970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45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95875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22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03579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3039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486400"/>
          </a:xfrm>
        </p:spPr>
        <p:txBody>
          <a:bodyPr/>
          <a:lstStyle>
            <a:lvl1pPr>
              <a:defRPr sz="2000" baseline="0"/>
            </a:lvl1pPr>
          </a:lstStyle>
          <a:p>
            <a:endParaRPr lang="en-US" dirty="0"/>
          </a:p>
          <a:p>
            <a:r>
              <a:rPr lang="en-US" dirty="0"/>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12192000" cy="1295400"/>
          </a:xfrm>
          <a:solidFill>
            <a:schemeClr val="bg1">
              <a:alpha val="80000"/>
            </a:schemeClr>
          </a:solidFill>
        </p:spPr>
        <p:txBody>
          <a:bodyPr/>
          <a:lstStyle>
            <a:lvl1pPr>
              <a:defRPr baseline="0"/>
            </a:lvl1pPr>
          </a:lstStyle>
          <a:p>
            <a:r>
              <a:rPr lang="en-US" dirty="0"/>
              <a:t>Insert Presentation Title</a:t>
            </a:r>
            <a:br>
              <a:rPr lang="en-US" dirty="0"/>
            </a:br>
            <a:r>
              <a:rPr lang="en-US" sz="2000" dirty="0"/>
              <a:t>Subtitle, If Needed</a:t>
            </a:r>
            <a:endParaRPr lang="en-US" dirty="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9448800" y="5850340"/>
            <a:ext cx="2513969"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203200" y="5638801"/>
            <a:ext cx="5080000" cy="1082675"/>
          </a:xfrm>
          <a:prstGeom prst="rect">
            <a:avLst/>
          </a:prstGeom>
        </p:spPr>
        <p:txBody>
          <a:bodyPr anchor="t"/>
          <a:lstStyle>
            <a:lvl1pPr>
              <a:defRPr sz="2000"/>
            </a:lvl1pPr>
          </a:lstStyle>
          <a:p>
            <a:endParaRPr lang="en-US" dirty="0"/>
          </a:p>
        </p:txBody>
      </p:sp>
    </p:spTree>
    <p:extLst>
      <p:ext uri="{BB962C8B-B14F-4D97-AF65-F5344CB8AC3E}">
        <p14:creationId xmlns:p14="http://schemas.microsoft.com/office/powerpoint/2010/main" val="7235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2192"/>
            <a:ext cx="10972800" cy="1143000"/>
          </a:xfrm>
        </p:spPr>
        <p:txBody>
          <a:bodyPr/>
          <a:lstStyle>
            <a:lvl1pPr algn="l">
              <a:defRPr sz="3600">
                <a:solidFill>
                  <a:srgbClr val="1690D0"/>
                </a:solidFill>
              </a:defRPr>
            </a:lvl1pPr>
          </a:lstStyle>
          <a:p>
            <a:r>
              <a:rPr lang="en-US" dirty="0"/>
              <a:t>Click to edit Master title style</a:t>
            </a:r>
          </a:p>
        </p:txBody>
      </p:sp>
      <p:sp>
        <p:nvSpPr>
          <p:cNvPr id="3" name="Content Placeholder 2"/>
          <p:cNvSpPr>
            <a:spLocks noGrp="1"/>
          </p:cNvSpPr>
          <p:nvPr>
            <p:ph idx="1"/>
          </p:nvPr>
        </p:nvSpPr>
        <p:spPr>
          <a:xfrm>
            <a:off x="711200" y="1371601"/>
            <a:ext cx="10972800" cy="4525963"/>
          </a:xfrm>
        </p:spPr>
        <p:txBody>
          <a:bodyPr/>
          <a:lstStyle/>
          <a:p>
            <a:pPr lvl="0"/>
            <a:r>
              <a:rPr lang="en-US" dirty="0"/>
              <a:t>Click to edit Master text styles</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49825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609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131944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52522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8"/>
          <p:cNvSpPr>
            <a:spLocks noGrp="1"/>
          </p:cNvSpPr>
          <p:nvPr>
            <p:ph type="body" sz="quarter" idx="10" hasCustomPrompt="1"/>
          </p:nvPr>
        </p:nvSpPr>
        <p:spPr>
          <a:xfrm>
            <a:off x="609601" y="359082"/>
            <a:ext cx="10970684" cy="605012"/>
          </a:xfrm>
        </p:spPr>
        <p:txBody>
          <a:bodyPr lIns="0" rIns="0" anchor="b" anchorCtr="0">
            <a:noAutofit/>
          </a:bodyPr>
          <a:lstStyle>
            <a:lvl1pPr marL="0" indent="0" algn="l">
              <a:lnSpc>
                <a:spcPts val="3900"/>
              </a:lnSpc>
              <a:spcBef>
                <a:spcPts val="0"/>
              </a:spcBef>
              <a:spcAft>
                <a:spcPts val="0"/>
              </a:spcAft>
              <a:buNone/>
              <a:defRPr sz="4000" b="0" baseline="0">
                <a:solidFill>
                  <a:schemeClr val="tx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Divider Slide Headline</a:t>
            </a:r>
          </a:p>
        </p:txBody>
      </p:sp>
    </p:spTree>
    <p:extLst>
      <p:ext uri="{BB962C8B-B14F-4D97-AF65-F5344CB8AC3E}">
        <p14:creationId xmlns:p14="http://schemas.microsoft.com/office/powerpoint/2010/main" val="410425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423445369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572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267448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03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2243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9075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631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282424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210793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10/26/2020  Department of Transportation</a:t>
            </a:r>
          </a:p>
        </p:txBody>
      </p:sp>
    </p:spTree>
    <p:extLst>
      <p:ext uri="{BB962C8B-B14F-4D97-AF65-F5344CB8AC3E}">
        <p14:creationId xmlns:p14="http://schemas.microsoft.com/office/powerpoint/2010/main" val="18701951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8608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123095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4424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25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480084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57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049583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68798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245837972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6506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071742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457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099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05353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03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0110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853292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10/26/2020 Department of Transportation</a:t>
            </a:r>
          </a:p>
        </p:txBody>
      </p:sp>
    </p:spTree>
    <p:extLst>
      <p:ext uri="{BB962C8B-B14F-4D97-AF65-F5344CB8AC3E}">
        <p14:creationId xmlns:p14="http://schemas.microsoft.com/office/powerpoint/2010/main" val="398443615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187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294462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035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0968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53271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576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35006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1761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0198791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6313160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513275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898866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80246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29096255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seattle.gov/Documents/Departments/SDOT/CAMs/CAM2116.pdf" TargetMode="External"/><Relationship Id="rId7" Type="http://schemas.openxmlformats.org/officeDocument/2006/relationships/hyperlink" Target="http://www.seattle.gov/Documents/Departments/SDOT/CAMs/CAM2107.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seattle.gov/neighborhoods/programs-and-services/historic-preservation/historic-districts" TargetMode="External"/><Relationship Id="rId5" Type="http://schemas.openxmlformats.org/officeDocument/2006/relationships/hyperlink" Target="http://www.seattle.gov/transportation/document-library/manuals/traffic-control-manual" TargetMode="External"/><Relationship Id="rId4" Type="http://schemas.openxmlformats.org/officeDocument/2006/relationships/hyperlink" Target="http://www.seattle.gov/Documents/Departments/SDOT/CAMs/cam2111.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seattle.gov/Documents/Departments/SDOT/CAMs/CAM2107.pdf" TargetMode="External"/><Relationship Id="rId3" Type="http://schemas.openxmlformats.org/officeDocument/2006/relationships/hyperlink" Target="http://www.seattle.gov/transportation/permits-and-services/permits/utility-work-in-the-right-of-way" TargetMode="External"/><Relationship Id="rId7" Type="http://schemas.openxmlformats.org/officeDocument/2006/relationships/hyperlink" Target="http://www.seattle.gov/neighborhoods/programs-and-services/historic-preservation/historic-district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seattle.gov/Documents/Departments/SDOT/CAMs/CAM2116.pdf" TargetMode="External"/><Relationship Id="rId5" Type="http://schemas.openxmlformats.org/officeDocument/2006/relationships/hyperlink" Target="http://www.seattle.gov/transportation/document-library/manuals/traffic-control-manual" TargetMode="External"/><Relationship Id="rId4" Type="http://schemas.openxmlformats.org/officeDocument/2006/relationships/hyperlink" Target="http://www.seattle.gov/Documents/Departments/SDOT/CAMs/cam211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sv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saccela.seattle.gov/Portal/welcome.aspx" TargetMode="External"/><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5.xml"/><Relationship Id="rId5" Type="http://schemas.openxmlformats.org/officeDocument/2006/relationships/image" Target="../media/image68.sv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15.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5.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17.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23.png"/></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03.pn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5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26.png"/></Relationships>
</file>

<file path=ppt/slides/_rels/slide6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129.png"/><Relationship Id="rId4" Type="http://schemas.openxmlformats.org/officeDocument/2006/relationships/image" Target="../media/image1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DOT_StUse_OffHours_Inspection@seattle.gov" TargetMode="External"/><Relationship Id="rId1" Type="http://schemas.openxmlformats.org/officeDocument/2006/relationships/slideLayout" Target="../slideLayouts/slideLayout43.xml"/><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36.svg"/></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3.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3.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7.png"/><Relationship Id="rId4" Type="http://schemas.openxmlformats.org/officeDocument/2006/relationships/image" Target="../media/image13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140.png"/><Relationship Id="rId4" Type="http://schemas.openxmlformats.org/officeDocument/2006/relationships/image" Target="../media/image139.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41.png"/></Relationships>
</file>

<file path=ppt/slides/_rels/slide79.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55995" y="105508"/>
            <a:ext cx="6858000" cy="1131370"/>
          </a:xfrm>
          <a:solidFill>
            <a:schemeClr val="bg1">
              <a:alpha val="50000"/>
            </a:schemeClr>
          </a:solidFill>
        </p:spPr>
        <p:txBody>
          <a:bodyPr>
            <a:noAutofit/>
          </a:bodyPr>
          <a:lstStyle/>
          <a:p>
            <a:r>
              <a:rPr lang="en-US" sz="4000" dirty="0"/>
              <a:t>Utility Permits in the Seattle Services Portal</a:t>
            </a:r>
          </a:p>
        </p:txBody>
      </p:sp>
      <p:sp>
        <p:nvSpPr>
          <p:cNvPr id="4" name="Rectangle 3">
            <a:extLst>
              <a:ext uri="{FF2B5EF4-FFF2-40B4-BE49-F238E27FC236}">
                <a16:creationId xmlns:a16="http://schemas.microsoft.com/office/drawing/2014/main" id="{28CE5766-02C0-4F6E-AC94-7B6E93D96FA6}"/>
              </a:ext>
            </a:extLst>
          </p:cNvPr>
          <p:cNvSpPr/>
          <p:nvPr/>
        </p:nvSpPr>
        <p:spPr>
          <a:xfrm>
            <a:off x="0" y="6094821"/>
            <a:ext cx="6233019" cy="523220"/>
          </a:xfrm>
          <a:prstGeom prst="rect">
            <a:avLst/>
          </a:prstGeom>
        </p:spPr>
        <p:txBody>
          <a:bodyPr wrap="square">
            <a:spAutoFit/>
          </a:bodyPr>
          <a:lstStyle/>
          <a:p>
            <a:r>
              <a:rPr lang="en-US" sz="1400" b="1" dirty="0"/>
              <a:t>SDOT Street Use</a:t>
            </a:r>
          </a:p>
          <a:p>
            <a:r>
              <a:rPr lang="en-US" sz="1400" b="1" dirty="0"/>
              <a:t>Melody Berry, Judy Connors, Sean Bucy and William Bou</a:t>
            </a:r>
          </a:p>
        </p:txBody>
      </p:sp>
      <p:sp>
        <p:nvSpPr>
          <p:cNvPr id="7" name="Subtitle 2">
            <a:extLst>
              <a:ext uri="{FF2B5EF4-FFF2-40B4-BE49-F238E27FC236}">
                <a16:creationId xmlns:a16="http://schemas.microsoft.com/office/drawing/2014/main" id="{D3AFED29-8799-4927-B9A5-3FA94A1E75B1}"/>
              </a:ext>
            </a:extLst>
          </p:cNvPr>
          <p:cNvSpPr>
            <a:spLocks noGrp="1"/>
          </p:cNvSpPr>
          <p:nvPr>
            <p:ph type="subTitle" idx="1"/>
          </p:nvPr>
        </p:nvSpPr>
        <p:spPr>
          <a:xfrm>
            <a:off x="255995" y="1236878"/>
            <a:ext cx="6858000" cy="487442"/>
          </a:xfrm>
          <a:solidFill>
            <a:schemeClr val="bg1">
              <a:alpha val="50000"/>
            </a:schemeClr>
          </a:solidFill>
        </p:spPr>
        <p:txBody>
          <a:bodyPr>
            <a:normAutofit lnSpcReduction="10000"/>
          </a:bodyPr>
          <a:lstStyle/>
          <a:p>
            <a:r>
              <a:rPr lang="en-US" dirty="0"/>
              <a:t>External Workshop</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A265867-9390-4F2E-8168-BD6C3EC2D2BB}"/>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Utility Major Permit Thresholds</a:t>
            </a:r>
          </a:p>
        </p:txBody>
      </p:sp>
      <p:sp>
        <p:nvSpPr>
          <p:cNvPr id="22"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9D3475-12E9-4B0E-AAD2-BA6B49058B53}"/>
              </a:ext>
            </a:extLst>
          </p:cNvPr>
          <p:cNvSpPr>
            <a:spLocks noGrp="1"/>
          </p:cNvSpPr>
          <p:nvPr>
            <p:ph idx="1"/>
          </p:nvPr>
        </p:nvSpPr>
        <p:spPr>
          <a:xfrm>
            <a:off x="4044603" y="446334"/>
            <a:ext cx="7688475" cy="5952745"/>
          </a:xfrm>
        </p:spPr>
        <p:txBody>
          <a:bodyPr anchor="ctr">
            <a:normAutofit fontScale="92500" lnSpcReduction="10000"/>
          </a:bodyPr>
          <a:lstStyle/>
          <a:p>
            <a:pPr marL="0" indent="0">
              <a:lnSpc>
                <a:spcPct val="90000"/>
              </a:lnSpc>
              <a:buNone/>
            </a:pPr>
            <a:r>
              <a:rPr lang="en-US" sz="2000" dirty="0"/>
              <a:t>If your projects meets any of the below criteria, it will require a Utility Major Permit:</a:t>
            </a:r>
          </a:p>
          <a:p>
            <a:pPr lvl="0">
              <a:lnSpc>
                <a:spcPct val="90000"/>
              </a:lnSpc>
            </a:pPr>
            <a:r>
              <a:rPr lang="en-US" sz="2000" dirty="0"/>
              <a:t>Any project that contains complex technical issues (e.g. deep excavations) that may have an impact to existing city assets and/or infrastructure</a:t>
            </a:r>
          </a:p>
          <a:p>
            <a:pPr lvl="0">
              <a:lnSpc>
                <a:spcPct val="90000"/>
              </a:lnSpc>
            </a:pPr>
            <a:r>
              <a:rPr lang="en-US" sz="2000" dirty="0"/>
              <a:t>Installation of gas mainlines greater than 2-inches in diameter</a:t>
            </a:r>
          </a:p>
          <a:p>
            <a:pPr lvl="0">
              <a:lnSpc>
                <a:spcPct val="90000"/>
              </a:lnSpc>
            </a:pPr>
            <a:r>
              <a:rPr lang="en-US" sz="2000" dirty="0"/>
              <a:t>Installation of a utility line longer than 100 linear feet on non-arterial and arterial streets including alleys </a:t>
            </a:r>
          </a:p>
          <a:p>
            <a:pPr lvl="1">
              <a:lnSpc>
                <a:spcPct val="90000"/>
              </a:lnSpc>
            </a:pPr>
            <a:r>
              <a:rPr lang="en-US" sz="1600" dirty="0"/>
              <a:t>Exception: Installation of a utility line longer than 300 linear feet on a non-arterial street or alley in a </a:t>
            </a:r>
            <a:r>
              <a:rPr lang="en-US" sz="1600" u="sng" dirty="0"/>
              <a:t>single family or low-rise zone</a:t>
            </a:r>
          </a:p>
          <a:p>
            <a:pPr lvl="0">
              <a:lnSpc>
                <a:spcPct val="90000"/>
              </a:lnSpc>
            </a:pPr>
            <a:r>
              <a:rPr lang="en-US" sz="2000" dirty="0"/>
              <a:t>Removal of an underground storage tank</a:t>
            </a:r>
          </a:p>
          <a:p>
            <a:pPr lvl="0">
              <a:lnSpc>
                <a:spcPct val="90000"/>
              </a:lnSpc>
            </a:pPr>
            <a:r>
              <a:rPr lang="en-US" sz="2000" dirty="0"/>
              <a:t>Environment remediation or contaminated soil cleanup</a:t>
            </a:r>
          </a:p>
          <a:p>
            <a:pPr lvl="0">
              <a:lnSpc>
                <a:spcPct val="90000"/>
              </a:lnSpc>
            </a:pPr>
            <a:r>
              <a:rPr lang="en-US" sz="2000" dirty="0"/>
              <a:t>Work that triggers ADA curb ramps installation due to utility work (e.g. utility and telecom pole removal/installation at intersections) </a:t>
            </a:r>
          </a:p>
          <a:p>
            <a:pPr lvl="0">
              <a:lnSpc>
                <a:spcPct val="90000"/>
              </a:lnSpc>
            </a:pPr>
            <a:r>
              <a:rPr lang="en-US" sz="2000" dirty="0"/>
              <a:t>Area based work that exceeds a </a:t>
            </a:r>
            <a:r>
              <a:rPr lang="en-US" sz="2000" b="1" dirty="0"/>
              <a:t>one-block radius</a:t>
            </a:r>
          </a:p>
          <a:p>
            <a:pPr lvl="0">
              <a:lnSpc>
                <a:spcPct val="90000"/>
              </a:lnSpc>
            </a:pPr>
            <a:r>
              <a:rPr lang="en-US" sz="2000" dirty="0"/>
              <a:t>Directional or horizontal boring method of installation </a:t>
            </a:r>
          </a:p>
          <a:p>
            <a:pPr marL="0" indent="0">
              <a:lnSpc>
                <a:spcPct val="90000"/>
              </a:lnSpc>
              <a:buNone/>
            </a:pPr>
            <a:r>
              <a:rPr lang="en-US" sz="2000" i="1" dirty="0"/>
              <a:t>*Street Use may require an UMP beyond the thresholds outlined above in consideration of complexity of the work including proximity to existing infrastructure or assets. </a:t>
            </a:r>
          </a:p>
          <a:p>
            <a:pPr marL="0" indent="0">
              <a:lnSpc>
                <a:spcPct val="90000"/>
              </a:lnSpc>
              <a:buNone/>
            </a:pPr>
            <a:endParaRPr lang="en-US" sz="1600" b="1" u="sng" dirty="0"/>
          </a:p>
          <a:p>
            <a:pPr marL="0" indent="0">
              <a:lnSpc>
                <a:spcPct val="90000"/>
              </a:lnSpc>
              <a:buNone/>
            </a:pPr>
            <a:r>
              <a:rPr lang="en-US" sz="1800" b="1" i="1" dirty="0"/>
              <a:t>Note: </a:t>
            </a:r>
            <a:r>
              <a:rPr lang="en-US" sz="1800" i="1" dirty="0"/>
              <a:t>SPU Sewer, Water and Storm Main extensions will now be under a SIP using the Public Main use type. </a:t>
            </a:r>
          </a:p>
        </p:txBody>
      </p:sp>
      <p:pic>
        <p:nvPicPr>
          <p:cNvPr id="6" name="Graphic 5" descr="Jackhammer">
            <a:extLst>
              <a:ext uri="{FF2B5EF4-FFF2-40B4-BE49-F238E27FC236}">
                <a16:creationId xmlns:a16="http://schemas.microsoft.com/office/drawing/2014/main" id="{F50EADCE-D596-4D62-BA2E-7F83C0028A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3447" y="4769073"/>
            <a:ext cx="1280160" cy="1280160"/>
          </a:xfrm>
          <a:prstGeom prst="rect">
            <a:avLst/>
          </a:prstGeom>
        </p:spPr>
      </p:pic>
    </p:spTree>
    <p:extLst>
      <p:ext uri="{BB962C8B-B14F-4D97-AF65-F5344CB8AC3E}">
        <p14:creationId xmlns:p14="http://schemas.microsoft.com/office/powerpoint/2010/main" val="222470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46879" y="998002"/>
            <a:ext cx="3182940" cy="1471959"/>
          </a:xfrm>
        </p:spPr>
        <p:txBody>
          <a:bodyPr>
            <a:normAutofit/>
          </a:bodyPr>
          <a:lstStyle/>
          <a:p>
            <a:pPr>
              <a:lnSpc>
                <a:spcPct val="90000"/>
              </a:lnSpc>
            </a:pPr>
            <a:r>
              <a:rPr lang="en-US" sz="3300" dirty="0">
                <a:solidFill>
                  <a:srgbClr val="FFFFFF"/>
                </a:solidFill>
              </a:rPr>
              <a:t>Utility Major Permit and Use Types</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139635" y="2546161"/>
            <a:ext cx="3200451" cy="3119615"/>
          </a:xfrm>
        </p:spPr>
        <p:txBody>
          <a:bodyPr anchor="t">
            <a:normAutofit lnSpcReduction="10000"/>
          </a:bodyPr>
          <a:lstStyle/>
          <a:p>
            <a:pPr marL="0" indent="0">
              <a:lnSpc>
                <a:spcPct val="90000"/>
              </a:lnSpc>
              <a:buNone/>
            </a:pPr>
            <a:r>
              <a:rPr lang="en-US" sz="1800" b="1" dirty="0">
                <a:solidFill>
                  <a:srgbClr val="FEFFFF"/>
                </a:solidFill>
              </a:rPr>
              <a:t>Utility Major Permit :</a:t>
            </a:r>
          </a:p>
          <a:p>
            <a:pPr>
              <a:lnSpc>
                <a:spcPct val="90000"/>
              </a:lnSpc>
            </a:pPr>
            <a:r>
              <a:rPr lang="en-US" sz="1800" dirty="0">
                <a:solidFill>
                  <a:srgbClr val="FEFFFF"/>
                </a:solidFill>
              </a:rPr>
              <a:t>Used to permit utility installation, staging and restoration in the right-of-way with larger impacts than the Minor Utility permit</a:t>
            </a:r>
          </a:p>
          <a:p>
            <a:pPr>
              <a:lnSpc>
                <a:spcPct val="90000"/>
              </a:lnSpc>
            </a:pPr>
            <a:endParaRPr lang="en-US" sz="1800" dirty="0">
              <a:solidFill>
                <a:srgbClr val="FEFFFF"/>
              </a:solidFill>
            </a:endParaRPr>
          </a:p>
          <a:p>
            <a:pPr>
              <a:lnSpc>
                <a:spcPct val="90000"/>
              </a:lnSpc>
            </a:pPr>
            <a:r>
              <a:rPr lang="en-US" sz="1800" dirty="0">
                <a:solidFill>
                  <a:srgbClr val="FEFFFF"/>
                </a:solidFill>
              </a:rPr>
              <a:t>All amendments available after issuance </a:t>
            </a:r>
          </a:p>
          <a:p>
            <a:pPr marL="0" indent="0">
              <a:lnSpc>
                <a:spcPct val="90000"/>
              </a:lnSpc>
              <a:buNone/>
            </a:pPr>
            <a:endParaRPr lang="en-US" sz="1800" dirty="0">
              <a:solidFill>
                <a:srgbClr val="FEFFFF"/>
              </a:solidFill>
            </a:endParaRPr>
          </a:p>
          <a:p>
            <a:pPr>
              <a:lnSpc>
                <a:spcPct val="90000"/>
              </a:lnSpc>
            </a:pPr>
            <a:r>
              <a:rPr lang="en-US" sz="1800" dirty="0">
                <a:solidFill>
                  <a:srgbClr val="FEFFFF"/>
                </a:solidFill>
              </a:rPr>
              <a:t>Record ID: </a:t>
            </a:r>
            <a:r>
              <a:rPr lang="en-US" sz="1800" u="sng" dirty="0">
                <a:solidFill>
                  <a:srgbClr val="FEFFFF"/>
                </a:solidFill>
              </a:rPr>
              <a:t>SUUMP</a:t>
            </a:r>
            <a:r>
              <a:rPr lang="en-US" sz="1800" dirty="0">
                <a:solidFill>
                  <a:srgbClr val="FEFFFF"/>
                </a:solidFill>
              </a:rPr>
              <a:t>0000001</a:t>
            </a: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p:txBody>
      </p:sp>
      <p:sp>
        <p:nvSpPr>
          <p:cNvPr id="4" name="Slide Number Placeholder 3"/>
          <p:cNvSpPr>
            <a:spLocks noGrp="1"/>
          </p:cNvSpPr>
          <p:nvPr>
            <p:ph type="sldNum" sz="quarter" idx="4"/>
          </p:nvPr>
        </p:nvSpPr>
        <p:spPr>
          <a:xfrm>
            <a:off x="10707624" y="6382512"/>
            <a:ext cx="685800" cy="320040"/>
          </a:xfrm>
        </p:spPr>
        <p:txBody>
          <a:bodyPr anchor="ctr">
            <a:normAutofit/>
          </a:bodyPr>
          <a:lstStyle/>
          <a:p>
            <a:pPr>
              <a:spcAft>
                <a:spcPts val="600"/>
              </a:spcAft>
              <a:defRPr/>
            </a:pPr>
            <a:fld id="{659ED83C-2D8A-42B0-BBF1-CDE43C1054AA}" type="slidenum">
              <a:rPr lang="en-US" sz="1000">
                <a:latin typeface="Calibri"/>
              </a:rPr>
              <a:pPr>
                <a:spcAft>
                  <a:spcPts val="600"/>
                </a:spcAft>
                <a:defRPr/>
              </a:pPr>
              <a:t>11</a:t>
            </a:fld>
            <a:endParaRPr lang="en-US" sz="1000">
              <a:latin typeface="Calibri"/>
            </a:endParaRPr>
          </a:p>
        </p:txBody>
      </p:sp>
      <p:graphicFrame>
        <p:nvGraphicFramePr>
          <p:cNvPr id="11" name="Table 10">
            <a:extLst>
              <a:ext uri="{FF2B5EF4-FFF2-40B4-BE49-F238E27FC236}">
                <a16:creationId xmlns:a16="http://schemas.microsoft.com/office/drawing/2014/main" id="{703999B7-BC97-4365-9F94-B95FA5C1D7E8}"/>
              </a:ext>
            </a:extLst>
          </p:cNvPr>
          <p:cNvGraphicFramePr>
            <a:graphicFrameLocks noGrp="1"/>
          </p:cNvGraphicFramePr>
          <p:nvPr>
            <p:extLst>
              <p:ext uri="{D42A27DB-BD31-4B8C-83A1-F6EECF244321}">
                <p14:modId xmlns:p14="http://schemas.microsoft.com/office/powerpoint/2010/main" val="1268222244"/>
              </p:ext>
            </p:extLst>
          </p:nvPr>
        </p:nvGraphicFramePr>
        <p:xfrm>
          <a:off x="4825344" y="2010969"/>
          <a:ext cx="7189816" cy="2518472"/>
        </p:xfrm>
        <a:graphic>
          <a:graphicData uri="http://schemas.openxmlformats.org/drawingml/2006/table">
            <a:tbl>
              <a:tblPr firstRow="1" bandRow="1">
                <a:tableStyleId>{5C22544A-7EE6-4342-B048-85BDC9FD1C3A}</a:tableStyleId>
              </a:tblPr>
              <a:tblGrid>
                <a:gridCol w="3544933">
                  <a:extLst>
                    <a:ext uri="{9D8B030D-6E8A-4147-A177-3AD203B41FA5}">
                      <a16:colId xmlns:a16="http://schemas.microsoft.com/office/drawing/2014/main" val="2083312621"/>
                    </a:ext>
                  </a:extLst>
                </a:gridCol>
                <a:gridCol w="3644883">
                  <a:extLst>
                    <a:ext uri="{9D8B030D-6E8A-4147-A177-3AD203B41FA5}">
                      <a16:colId xmlns:a16="http://schemas.microsoft.com/office/drawing/2014/main" val="3967812783"/>
                    </a:ext>
                  </a:extLst>
                </a:gridCol>
              </a:tblGrid>
              <a:tr h="946308">
                <a:tc>
                  <a:txBody>
                    <a:bodyPr/>
                    <a:lstStyle/>
                    <a:p>
                      <a:pPr algn="ctr"/>
                      <a:r>
                        <a:rPr lang="en-US" sz="2400" dirty="0"/>
                        <a:t>Hansen Use Code</a:t>
                      </a:r>
                    </a:p>
                  </a:txBody>
                  <a:tcPr anchor="ctr"/>
                </a:tc>
                <a:tc>
                  <a:txBody>
                    <a:bodyPr/>
                    <a:lstStyle/>
                    <a:p>
                      <a:pPr algn="ctr"/>
                      <a:r>
                        <a:rPr lang="en-US" sz="2400" dirty="0"/>
                        <a:t>Accela Use Type</a:t>
                      </a:r>
                    </a:p>
                  </a:txBody>
                  <a:tcPr anchor="ctr"/>
                </a:tc>
                <a:extLst>
                  <a:ext uri="{0D108BD9-81ED-4DB2-BD59-A6C34878D82A}">
                    <a16:rowId xmlns:a16="http://schemas.microsoft.com/office/drawing/2014/main" val="2405387564"/>
                  </a:ext>
                </a:extLst>
              </a:tr>
              <a:tr h="786082">
                <a:tc>
                  <a:txBody>
                    <a:bodyPr/>
                    <a:lstStyle/>
                    <a:p>
                      <a:pPr marL="0" marR="0" algn="ctr">
                        <a:lnSpc>
                          <a:spcPct val="107000"/>
                        </a:lnSpc>
                        <a:spcBef>
                          <a:spcPts val="0"/>
                        </a:spcBef>
                        <a:spcAft>
                          <a:spcPts val="0"/>
                        </a:spcAft>
                      </a:pPr>
                      <a:r>
                        <a:rPr lang="en-US" sz="2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51/51A</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Major Utility Infrastructure</a:t>
                      </a:r>
                    </a:p>
                  </a:txBody>
                  <a:tcPr anchor="ctr"/>
                </a:tc>
                <a:extLst>
                  <a:ext uri="{0D108BD9-81ED-4DB2-BD59-A6C34878D82A}">
                    <a16:rowId xmlns:a16="http://schemas.microsoft.com/office/drawing/2014/main" val="2526613390"/>
                  </a:ext>
                </a:extLst>
              </a:tr>
              <a:tr h="786082">
                <a:tc>
                  <a:txBody>
                    <a:bodyPr/>
                    <a:lstStyle/>
                    <a:p>
                      <a:pPr marL="0" marR="0" algn="ctr">
                        <a:lnSpc>
                          <a:spcPct val="107000"/>
                        </a:lnSpc>
                        <a:spcBef>
                          <a:spcPts val="0"/>
                        </a:spcBef>
                        <a:spcAft>
                          <a:spcPts val="0"/>
                        </a:spcAft>
                      </a:pPr>
                      <a:r>
                        <a:rPr lang="en-US" sz="2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51Z</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Wireless Facility</a:t>
                      </a:r>
                    </a:p>
                  </a:txBody>
                  <a:tcPr anchor="ctr"/>
                </a:tc>
                <a:extLst>
                  <a:ext uri="{0D108BD9-81ED-4DB2-BD59-A6C34878D82A}">
                    <a16:rowId xmlns:a16="http://schemas.microsoft.com/office/drawing/2014/main" val="2053862695"/>
                  </a:ext>
                </a:extLst>
              </a:tr>
            </a:tbl>
          </a:graphicData>
        </a:graphic>
      </p:graphicFrame>
    </p:spTree>
    <p:extLst>
      <p:ext uri="{BB962C8B-B14F-4D97-AF65-F5344CB8AC3E}">
        <p14:creationId xmlns:p14="http://schemas.microsoft.com/office/powerpoint/2010/main" val="178008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0"/>
            <a:ext cx="10515600" cy="1325563"/>
          </a:xfrm>
        </p:spPr>
        <p:txBody>
          <a:bodyPr/>
          <a:lstStyle/>
          <a:p>
            <a:r>
              <a:rPr lang="en-US" dirty="0"/>
              <a:t>Utility Accela permit numbers decoded</a:t>
            </a:r>
          </a:p>
        </p:txBody>
      </p:sp>
      <p:pic>
        <p:nvPicPr>
          <p:cNvPr id="4" name="Picture 3">
            <a:extLst>
              <a:ext uri="{FF2B5EF4-FFF2-40B4-BE49-F238E27FC236}">
                <a16:creationId xmlns:a16="http://schemas.microsoft.com/office/drawing/2014/main" id="{50CAD514-FBE4-4BC1-A756-A0FD80DFDEB6}"/>
              </a:ext>
            </a:extLst>
          </p:cNvPr>
          <p:cNvPicPr>
            <a:picLocks noChangeAspect="1"/>
          </p:cNvPicPr>
          <p:nvPr/>
        </p:nvPicPr>
        <p:blipFill>
          <a:blip r:embed="rId3"/>
          <a:stretch>
            <a:fillRect/>
          </a:stretch>
        </p:blipFill>
        <p:spPr>
          <a:xfrm>
            <a:off x="838200" y="1551156"/>
            <a:ext cx="8057593" cy="4023360"/>
          </a:xfrm>
          <a:prstGeom prst="rect">
            <a:avLst/>
          </a:prstGeom>
        </p:spPr>
      </p:pic>
    </p:spTree>
    <p:extLst>
      <p:ext uri="{BB962C8B-B14F-4D97-AF65-F5344CB8AC3E}">
        <p14:creationId xmlns:p14="http://schemas.microsoft.com/office/powerpoint/2010/main" val="213595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470052" y="380773"/>
            <a:ext cx="6588255" cy="882691"/>
          </a:xfrm>
        </p:spPr>
        <p:txBody>
          <a:bodyPr vert="horz" lIns="91440" tIns="45720" rIns="91440" bIns="45720" rtlCol="0" anchor="t">
            <a:normAutofit/>
          </a:bodyPr>
          <a:lstStyle/>
          <a:p>
            <a:pPr defTabSz="914400"/>
            <a:r>
              <a:rPr lang="en-US" sz="4800" dirty="0">
                <a:solidFill>
                  <a:schemeClr val="tx2">
                    <a:lumMod val="50000"/>
                  </a:schemeClr>
                </a:solidFill>
              </a:rPr>
              <a:t>Permit process steps</a:t>
            </a:r>
          </a:p>
        </p:txBody>
      </p:sp>
      <p:pic>
        <p:nvPicPr>
          <p:cNvPr id="5" name="Picture 4">
            <a:extLst>
              <a:ext uri="{FF2B5EF4-FFF2-40B4-BE49-F238E27FC236}">
                <a16:creationId xmlns:a16="http://schemas.microsoft.com/office/drawing/2014/main" id="{13293A5D-82ED-4682-9852-D2125250E5B3}"/>
              </a:ext>
            </a:extLst>
          </p:cNvPr>
          <p:cNvPicPr>
            <a:picLocks noChangeAspect="1"/>
          </p:cNvPicPr>
          <p:nvPr/>
        </p:nvPicPr>
        <p:blipFill rotWithShape="1">
          <a:blip r:embed="rId2"/>
          <a:srcRect b="5892"/>
          <a:stretch/>
        </p:blipFill>
        <p:spPr>
          <a:xfrm>
            <a:off x="471579" y="2549891"/>
            <a:ext cx="10894411" cy="2661455"/>
          </a:xfrm>
          <a:prstGeom prst="rect">
            <a:avLst/>
          </a:prstGeom>
        </p:spPr>
      </p:pic>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Left Brace 2">
            <a:extLst>
              <a:ext uri="{FF2B5EF4-FFF2-40B4-BE49-F238E27FC236}">
                <a16:creationId xmlns:a16="http://schemas.microsoft.com/office/drawing/2014/main" id="{2E0EE758-69B1-44AB-96DB-451F29258830}"/>
              </a:ext>
            </a:extLst>
          </p:cNvPr>
          <p:cNvSpPr/>
          <p:nvPr/>
        </p:nvSpPr>
        <p:spPr>
          <a:xfrm rot="5400000">
            <a:off x="3761053" y="594720"/>
            <a:ext cx="422031" cy="389342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AA6E8B1-5F6E-4F20-8020-0F23B6F359A4}"/>
              </a:ext>
            </a:extLst>
          </p:cNvPr>
          <p:cNvSpPr txBox="1"/>
          <p:nvPr/>
        </p:nvSpPr>
        <p:spPr>
          <a:xfrm>
            <a:off x="3086135" y="1747080"/>
            <a:ext cx="1881709" cy="400110"/>
          </a:xfrm>
          <a:prstGeom prst="rect">
            <a:avLst/>
          </a:prstGeom>
          <a:noFill/>
        </p:spPr>
        <p:txBody>
          <a:bodyPr wrap="square" rtlCol="0">
            <a:spAutoFit/>
          </a:bodyPr>
          <a:lstStyle/>
          <a:p>
            <a:r>
              <a:rPr lang="en-US" sz="2000" b="1" dirty="0">
                <a:solidFill>
                  <a:schemeClr val="tx2">
                    <a:lumMod val="50000"/>
                  </a:schemeClr>
                </a:solidFill>
              </a:rPr>
              <a:t>Review Process</a:t>
            </a:r>
          </a:p>
        </p:txBody>
      </p:sp>
    </p:spTree>
    <p:extLst>
      <p:ext uri="{BB962C8B-B14F-4D97-AF65-F5344CB8AC3E}">
        <p14:creationId xmlns:p14="http://schemas.microsoft.com/office/powerpoint/2010/main" val="402894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Minor Utility Document Requirements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1496412096"/>
              </p:ext>
            </p:extLst>
          </p:nvPr>
        </p:nvGraphicFramePr>
        <p:xfrm>
          <a:off x="635820" y="1388303"/>
          <a:ext cx="10920359" cy="4672528"/>
        </p:xfrm>
        <a:graphic>
          <a:graphicData uri="http://schemas.openxmlformats.org/drawingml/2006/table">
            <a:tbl>
              <a:tblPr firstRow="1" bandRow="1">
                <a:tableStyleId>{9D7B26C5-4107-4FEC-AEDC-1716B250A1EF}</a:tableStyleId>
              </a:tblPr>
              <a:tblGrid>
                <a:gridCol w="2461846">
                  <a:extLst>
                    <a:ext uri="{9D8B030D-6E8A-4147-A177-3AD203B41FA5}">
                      <a16:colId xmlns:a16="http://schemas.microsoft.com/office/drawing/2014/main" val="174990279"/>
                    </a:ext>
                  </a:extLst>
                </a:gridCol>
                <a:gridCol w="4419600">
                  <a:extLst>
                    <a:ext uri="{9D8B030D-6E8A-4147-A177-3AD203B41FA5}">
                      <a16:colId xmlns:a16="http://schemas.microsoft.com/office/drawing/2014/main" val="2232908934"/>
                    </a:ext>
                  </a:extLst>
                </a:gridCol>
                <a:gridCol w="4038913">
                  <a:extLst>
                    <a:ext uri="{9D8B030D-6E8A-4147-A177-3AD203B41FA5}">
                      <a16:colId xmlns:a16="http://schemas.microsoft.com/office/drawing/2014/main" val="4252316178"/>
                    </a:ext>
                  </a:extLst>
                </a:gridCol>
              </a:tblGrid>
              <a:tr h="317055">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498503">
                <a:tc>
                  <a:txBody>
                    <a:bodyPr/>
                    <a:lstStyle/>
                    <a:p>
                      <a:r>
                        <a:rPr lang="en-US" sz="1400" b="1"/>
                        <a:t>Right of Way Impact Plan </a:t>
                      </a:r>
                    </a:p>
                  </a:txBody>
                  <a:tcPr marL="57742" marR="57742" marT="28871" marB="28871"/>
                </a:tc>
                <a:tc>
                  <a:txBody>
                    <a:bodyPr/>
                    <a:lstStyle/>
                    <a:p>
                      <a:r>
                        <a:rPr lang="en-US" sz="1400"/>
                        <a:t>Row-of-way closures with details per </a:t>
                      </a:r>
                      <a:r>
                        <a:rPr lang="en-US" sz="1400">
                          <a:hlinkClick r:id="rId3"/>
                        </a:rPr>
                        <a:t>CAM 2116</a:t>
                      </a:r>
                      <a:endParaRPr lang="en-US" sz="1400"/>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178668697"/>
                  </a:ext>
                </a:extLst>
              </a:tr>
              <a:tr h="714991">
                <a:tc>
                  <a:txBody>
                    <a:bodyPr/>
                    <a:lstStyle/>
                    <a:p>
                      <a:r>
                        <a:rPr lang="en-US" sz="1400" b="1"/>
                        <a:t>Site Plan</a:t>
                      </a:r>
                    </a:p>
                  </a:txBody>
                  <a:tcPr marL="57742" marR="57742" marT="28871" marB="28871"/>
                </a:tc>
                <a:tc>
                  <a:txBody>
                    <a:bodyPr/>
                    <a:lstStyle/>
                    <a:p>
                      <a:r>
                        <a:rPr lang="en-US" sz="1400"/>
                        <a:t>Utility location details per </a:t>
                      </a:r>
                      <a:r>
                        <a:rPr lang="en-US" sz="1400">
                          <a:hlinkClick r:id="rId3"/>
                        </a:rPr>
                        <a:t>CAM 2116</a:t>
                      </a:r>
                      <a:endParaRPr lang="en-US" sz="1400"/>
                    </a:p>
                  </a:txBody>
                  <a:tcPr marL="57742" marR="57742" marT="28871" marB="28871"/>
                </a:tc>
                <a:tc>
                  <a:txBody>
                    <a:bodyPr/>
                    <a:lstStyle/>
                    <a:p>
                      <a:r>
                        <a:rPr lang="en-US" sz="1400" b="1" dirty="0"/>
                        <a:t>Application</a:t>
                      </a:r>
                      <a:r>
                        <a:rPr lang="en-US" sz="1400" dirty="0"/>
                        <a:t> – cannot submit without uploading this document </a:t>
                      </a:r>
                      <a:r>
                        <a:rPr lang="en-US" sz="1400" i="1" dirty="0">
                          <a:solidFill>
                            <a:srgbClr val="FF0000"/>
                          </a:solidFill>
                        </a:rPr>
                        <a:t>(not required for the Side Sewer/Drainage use type)</a:t>
                      </a:r>
                    </a:p>
                  </a:txBody>
                  <a:tcPr marL="57742" marR="57742" marT="28871" marB="28871"/>
                </a:tc>
                <a:extLst>
                  <a:ext uri="{0D108BD9-81ED-4DB2-BD59-A6C34878D82A}">
                    <a16:rowId xmlns:a16="http://schemas.microsoft.com/office/drawing/2014/main" val="3205346152"/>
                  </a:ext>
                </a:extLst>
              </a:tr>
              <a:tr h="498503">
                <a:tc>
                  <a:txBody>
                    <a:bodyPr/>
                    <a:lstStyle/>
                    <a:p>
                      <a:r>
                        <a:rPr lang="en-US" sz="1400" b="1" dirty="0"/>
                        <a:t>Letter of Authorization</a:t>
                      </a:r>
                    </a:p>
                  </a:txBody>
                  <a:tcPr marL="57742" marR="57742" marT="28871" marB="28871"/>
                </a:tc>
                <a:tc>
                  <a:txBody>
                    <a:bodyPr/>
                    <a:lstStyle/>
                    <a:p>
                      <a:r>
                        <a:rPr lang="en-US" sz="1400" dirty="0"/>
                        <a:t>Required if Applicant or FRP contact is different from the Owner contact</a:t>
                      </a:r>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3252595094"/>
                  </a:ext>
                </a:extLst>
              </a:tr>
              <a:tr h="714991">
                <a:tc>
                  <a:txBody>
                    <a:bodyPr/>
                    <a:lstStyle/>
                    <a:p>
                      <a:r>
                        <a:rPr lang="en-US" sz="1400" b="1" dirty="0"/>
                        <a:t>Traffic Control Plan</a:t>
                      </a:r>
                    </a:p>
                  </a:txBody>
                  <a:tcPr marL="57742" marR="57742" marT="28871" marB="28871"/>
                </a:tc>
                <a:tc>
                  <a:txBody>
                    <a:bodyPr/>
                    <a:lstStyle/>
                    <a:p>
                      <a:r>
                        <a:rPr lang="en-US" sz="1400" dirty="0"/>
                        <a:t>Temporary traffic control plan per </a:t>
                      </a:r>
                      <a:r>
                        <a:rPr lang="en-US" sz="1400" dirty="0">
                          <a:hlinkClick r:id="rId4"/>
                        </a:rPr>
                        <a:t>CAM 2111 </a:t>
                      </a:r>
                      <a:r>
                        <a:rPr lang="en-US" sz="1400" dirty="0"/>
                        <a:t>and the </a:t>
                      </a:r>
                      <a:r>
                        <a:rPr lang="en-US" sz="1400" dirty="0">
                          <a:hlinkClick r:id="rId5"/>
                        </a:rPr>
                        <a:t>City of Seattle Traffic Control Manual for In-Street Work</a:t>
                      </a:r>
                      <a:endParaRPr lang="en-US" sz="1400" dirty="0"/>
                    </a:p>
                  </a:txBody>
                  <a:tcPr marL="57742" marR="57742" marT="28871" marB="28871"/>
                </a:tc>
                <a:tc>
                  <a:txBody>
                    <a:bodyPr/>
                    <a:lstStyle/>
                    <a:p>
                      <a:r>
                        <a:rPr lang="en-US" sz="1400" dirty="0"/>
                        <a:t>Either at </a:t>
                      </a:r>
                      <a:r>
                        <a:rPr lang="en-US" sz="1400" b="1" dirty="0"/>
                        <a:t>Application</a:t>
                      </a:r>
                      <a:r>
                        <a:rPr lang="en-US" sz="1400" dirty="0"/>
                        <a:t> if the street category is manually set to Arterial or at</a:t>
                      </a:r>
                      <a:r>
                        <a:rPr lang="en-US" sz="1400" b="1" dirty="0"/>
                        <a:t> Screening </a:t>
                      </a:r>
                      <a:r>
                        <a:rPr lang="en-US" sz="1400" dirty="0"/>
                        <a:t>when the reviewer verifies work is on an arterial or any street in a Hub</a:t>
                      </a:r>
                    </a:p>
                  </a:txBody>
                  <a:tcPr marL="57742" marR="57742" marT="28871" marB="28871"/>
                </a:tc>
                <a:extLst>
                  <a:ext uri="{0D108BD9-81ED-4DB2-BD59-A6C34878D82A}">
                    <a16:rowId xmlns:a16="http://schemas.microsoft.com/office/drawing/2014/main" val="3275085437"/>
                  </a:ext>
                </a:extLst>
              </a:tr>
              <a:tr h="714991">
                <a:tc>
                  <a:txBody>
                    <a:bodyPr/>
                    <a:lstStyle/>
                    <a:p>
                      <a:r>
                        <a:rPr lang="en-US" sz="1400" b="1" dirty="0"/>
                        <a:t>Temporary No Parking Confirmation </a:t>
                      </a:r>
                      <a:r>
                        <a:rPr lang="en-US" sz="1400" i="1" dirty="0"/>
                        <a:t>(Paid Parking Permit)</a:t>
                      </a:r>
                      <a:endParaRPr lang="en-US" sz="1400" b="1" i="1" dirty="0"/>
                    </a:p>
                  </a:txBody>
                  <a:tcPr marL="57742" marR="57742" marT="28871" marB="28871"/>
                </a:tc>
                <a:tc>
                  <a:txBody>
                    <a:bodyPr/>
                    <a:lstStyle/>
                    <a:p>
                      <a:r>
                        <a:rPr lang="en-US" sz="1400"/>
                        <a:t>If paid parking is impacted by the project, some sort of proof that a parking permit has been submitted</a:t>
                      </a:r>
                    </a:p>
                  </a:txBody>
                  <a:tcPr marL="57742" marR="57742" marT="28871" marB="28871"/>
                </a:tc>
                <a:tc>
                  <a:txBody>
                    <a:bodyPr/>
                    <a:lstStyle/>
                    <a:p>
                      <a:r>
                        <a:rPr lang="en-US" sz="1400" b="1" dirty="0"/>
                        <a:t>Review Evaluation</a:t>
                      </a:r>
                    </a:p>
                  </a:txBody>
                  <a:tcPr marL="57742" marR="57742" marT="28871" marB="28871"/>
                </a:tc>
                <a:extLst>
                  <a:ext uri="{0D108BD9-81ED-4DB2-BD59-A6C34878D82A}">
                    <a16:rowId xmlns:a16="http://schemas.microsoft.com/office/drawing/2014/main" val="1612746319"/>
                  </a:ext>
                </a:extLst>
              </a:tr>
              <a:tr h="714991">
                <a:tc>
                  <a:txBody>
                    <a:bodyPr/>
                    <a:lstStyle/>
                    <a:p>
                      <a:r>
                        <a:rPr lang="en-US" sz="1400" b="1"/>
                        <a:t>Other documents</a:t>
                      </a:r>
                    </a:p>
                  </a:txBody>
                  <a:tcPr marL="57742" marR="57742" marT="28871" marB="28871"/>
                </a:tc>
                <a:tc>
                  <a:txBody>
                    <a:bodyPr/>
                    <a:lstStyle/>
                    <a:p>
                      <a:r>
                        <a:rPr lang="en-US" sz="1400"/>
                        <a:t>Based on project location and impact: </a:t>
                      </a:r>
                      <a:r>
                        <a:rPr lang="en-US" sz="1400">
                          <a:hlinkClick r:id="rId6"/>
                        </a:rPr>
                        <a:t>Historic District CoA</a:t>
                      </a:r>
                      <a:r>
                        <a:rPr lang="en-US" sz="1400"/>
                        <a:t>, Holiday Moratorium Waiver per </a:t>
                      </a:r>
                      <a:r>
                        <a:rPr lang="en-US" sz="1400">
                          <a:hlinkClick r:id="rId7"/>
                        </a:rPr>
                        <a:t>CAM 2107</a:t>
                      </a:r>
                      <a:r>
                        <a:rPr lang="en-US" sz="1400"/>
                        <a:t>, Pavement Moratorium etc.</a:t>
                      </a:r>
                    </a:p>
                  </a:txBody>
                  <a:tcPr marL="57742" marR="57742" marT="28871" marB="28871"/>
                </a:tc>
                <a:tc>
                  <a:txBody>
                    <a:bodyPr/>
                    <a:lstStyle/>
                    <a:p>
                      <a:r>
                        <a:rPr lang="en-US" sz="1400" b="1"/>
                        <a:t>Review Evaluation</a:t>
                      </a:r>
                    </a:p>
                  </a:txBody>
                  <a:tcPr marL="57742" marR="57742" marT="28871" marB="28871"/>
                </a:tc>
                <a:extLst>
                  <a:ext uri="{0D108BD9-81ED-4DB2-BD59-A6C34878D82A}">
                    <a16:rowId xmlns:a16="http://schemas.microsoft.com/office/drawing/2014/main" val="336041172"/>
                  </a:ext>
                </a:extLst>
              </a:tr>
              <a:tr h="498503">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Screening</a:t>
                      </a:r>
                      <a:r>
                        <a:rPr lang="en-US" sz="1400" dirty="0"/>
                        <a:t> – cannot submit Corrections Submitted if this is required</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262097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Utility Major Permit Document Requirements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3824328133"/>
              </p:ext>
            </p:extLst>
          </p:nvPr>
        </p:nvGraphicFramePr>
        <p:xfrm>
          <a:off x="302321" y="1382372"/>
          <a:ext cx="11587358" cy="4641635"/>
        </p:xfrm>
        <a:graphic>
          <a:graphicData uri="http://schemas.openxmlformats.org/drawingml/2006/table">
            <a:tbl>
              <a:tblPr firstRow="1" bandRow="1">
                <a:tableStyleId>{9D7B26C5-4107-4FEC-AEDC-1716B250A1EF}</a:tableStyleId>
              </a:tblPr>
              <a:tblGrid>
                <a:gridCol w="2612213">
                  <a:extLst>
                    <a:ext uri="{9D8B030D-6E8A-4147-A177-3AD203B41FA5}">
                      <a16:colId xmlns:a16="http://schemas.microsoft.com/office/drawing/2014/main" val="174990279"/>
                    </a:ext>
                  </a:extLst>
                </a:gridCol>
                <a:gridCol w="4689542">
                  <a:extLst>
                    <a:ext uri="{9D8B030D-6E8A-4147-A177-3AD203B41FA5}">
                      <a16:colId xmlns:a16="http://schemas.microsoft.com/office/drawing/2014/main" val="2232908934"/>
                    </a:ext>
                  </a:extLst>
                </a:gridCol>
                <a:gridCol w="4285603">
                  <a:extLst>
                    <a:ext uri="{9D8B030D-6E8A-4147-A177-3AD203B41FA5}">
                      <a16:colId xmlns:a16="http://schemas.microsoft.com/office/drawing/2014/main" val="4252316178"/>
                    </a:ext>
                  </a:extLst>
                </a:gridCol>
              </a:tblGrid>
              <a:tr h="317055">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498503">
                <a:tc>
                  <a:txBody>
                    <a:bodyPr/>
                    <a:lstStyle/>
                    <a:p>
                      <a:r>
                        <a:rPr lang="en-US" sz="1400" b="1" dirty="0"/>
                        <a:t>Utility and Restoration Plan</a:t>
                      </a:r>
                    </a:p>
                  </a:txBody>
                  <a:tcPr marL="57742" marR="57742" marT="28871" marB="28871"/>
                </a:tc>
                <a:tc>
                  <a:txBody>
                    <a:bodyPr/>
                    <a:lstStyle/>
                    <a:p>
                      <a:r>
                        <a:rPr lang="en-US" sz="1400" dirty="0"/>
                        <a:t>Utility and restoration detail plan per the </a:t>
                      </a:r>
                      <a:r>
                        <a:rPr lang="en-US" sz="1400" dirty="0">
                          <a:hlinkClick r:id="rId3"/>
                        </a:rPr>
                        <a:t>Utility Work in the Right of Way webpage</a:t>
                      </a:r>
                      <a:endParaRPr lang="en-US" sz="1400" dirty="0"/>
                    </a:p>
                  </a:txBody>
                  <a:tcPr marL="57742" marR="57742" marT="28871" marB="28871"/>
                </a:tc>
                <a:tc>
                  <a:txBody>
                    <a:bodyPr/>
                    <a:lstStyle/>
                    <a:p>
                      <a:r>
                        <a:rPr lang="en-US" sz="1400" b="1" dirty="0"/>
                        <a:t>Application</a:t>
                      </a:r>
                      <a:r>
                        <a:rPr lang="en-US" sz="1400" dirty="0"/>
                        <a:t> – cannot submit without uploading this document</a:t>
                      </a:r>
                    </a:p>
                  </a:txBody>
                  <a:tcPr marL="57742" marR="57742" marT="28871" marB="28871"/>
                </a:tc>
                <a:extLst>
                  <a:ext uri="{0D108BD9-81ED-4DB2-BD59-A6C34878D82A}">
                    <a16:rowId xmlns:a16="http://schemas.microsoft.com/office/drawing/2014/main" val="178668697"/>
                  </a:ext>
                </a:extLst>
              </a:tr>
              <a:tr h="539339">
                <a:tc>
                  <a:txBody>
                    <a:bodyPr/>
                    <a:lstStyle/>
                    <a:p>
                      <a:r>
                        <a:rPr lang="en-US" sz="1400" b="1"/>
                        <a:t>Letter of Authorization</a:t>
                      </a:r>
                    </a:p>
                  </a:txBody>
                  <a:tcPr marL="57742" marR="57742" marT="28871" marB="28871"/>
                </a:tc>
                <a:tc>
                  <a:txBody>
                    <a:bodyPr/>
                    <a:lstStyle/>
                    <a:p>
                      <a:r>
                        <a:rPr lang="en-US" sz="1400" dirty="0"/>
                        <a:t>Required if Applicant or FRP contact is different from the Owner contact</a:t>
                      </a:r>
                    </a:p>
                  </a:txBody>
                  <a:tcPr marL="57742" marR="57742" marT="28871" marB="28871"/>
                </a:tc>
                <a:tc>
                  <a:txBody>
                    <a:bodyPr/>
                    <a:lstStyle/>
                    <a:p>
                      <a:r>
                        <a:rPr lang="en-US" sz="1400" b="1" dirty="0"/>
                        <a:t>Application</a:t>
                      </a:r>
                      <a:r>
                        <a:rPr lang="en-US" sz="1400" dirty="0"/>
                        <a:t> – cannot submit without uploading this document</a:t>
                      </a:r>
                    </a:p>
                  </a:txBody>
                  <a:tcPr marL="57742" marR="57742" marT="28871" marB="28871"/>
                </a:tc>
                <a:extLst>
                  <a:ext uri="{0D108BD9-81ED-4DB2-BD59-A6C34878D82A}">
                    <a16:rowId xmlns:a16="http://schemas.microsoft.com/office/drawing/2014/main" val="3205346152"/>
                  </a:ext>
                </a:extLst>
              </a:tr>
              <a:tr h="498503">
                <a:tc>
                  <a:txBody>
                    <a:bodyPr/>
                    <a:lstStyle/>
                    <a:p>
                      <a:r>
                        <a:rPr lang="en-US" sz="1400" b="1" dirty="0"/>
                        <a:t>Traffic Control Plan</a:t>
                      </a:r>
                    </a:p>
                  </a:txBody>
                  <a:tcPr marL="57742" marR="57742" marT="28871" marB="28871"/>
                </a:tc>
                <a:tc>
                  <a:txBody>
                    <a:bodyPr/>
                    <a:lstStyle/>
                    <a:p>
                      <a:r>
                        <a:rPr lang="en-US" sz="1400" dirty="0"/>
                        <a:t>Temporary traffic control plan per </a:t>
                      </a:r>
                      <a:r>
                        <a:rPr lang="en-US" sz="1400" dirty="0">
                          <a:hlinkClick r:id="rId4"/>
                        </a:rPr>
                        <a:t>CAM 2111 </a:t>
                      </a:r>
                      <a:r>
                        <a:rPr lang="en-US" sz="1400" dirty="0"/>
                        <a:t>and the </a:t>
                      </a:r>
                      <a:r>
                        <a:rPr lang="en-US" sz="1400" dirty="0">
                          <a:hlinkClick r:id="rId5"/>
                        </a:rPr>
                        <a:t>City of Seattle Traffic Control Manual for In-Street Work</a:t>
                      </a:r>
                      <a:endParaRPr lang="en-US" sz="1400" dirty="0"/>
                    </a:p>
                  </a:txBody>
                  <a:tcPr marL="57742" marR="57742" marT="28871" marB="28871"/>
                </a:tc>
                <a:tc>
                  <a:txBody>
                    <a:bodyPr/>
                    <a:lstStyle/>
                    <a:p>
                      <a:r>
                        <a:rPr lang="en-US" sz="1400" dirty="0"/>
                        <a:t>Either at </a:t>
                      </a:r>
                      <a:r>
                        <a:rPr lang="en-US" sz="1400" b="1" dirty="0"/>
                        <a:t>Application</a:t>
                      </a:r>
                      <a:r>
                        <a:rPr lang="en-US" sz="1400" dirty="0"/>
                        <a:t> if the street category is manually set to Arterial or at</a:t>
                      </a:r>
                      <a:r>
                        <a:rPr lang="en-US" sz="1400" b="1" dirty="0"/>
                        <a:t> Screening </a:t>
                      </a:r>
                      <a:r>
                        <a:rPr lang="en-US" sz="1400" dirty="0"/>
                        <a:t>when the reviewer verifies work is on an arterial or any street in a Hub</a:t>
                      </a:r>
                    </a:p>
                  </a:txBody>
                  <a:tcPr marL="57742" marR="57742" marT="28871" marB="28871"/>
                </a:tc>
                <a:extLst>
                  <a:ext uri="{0D108BD9-81ED-4DB2-BD59-A6C34878D82A}">
                    <a16:rowId xmlns:a16="http://schemas.microsoft.com/office/drawing/2014/main" val="3252595094"/>
                  </a:ext>
                </a:extLst>
              </a:tr>
              <a:tr h="369172">
                <a:tc>
                  <a:txBody>
                    <a:bodyPr/>
                    <a:lstStyle/>
                    <a:p>
                      <a:r>
                        <a:rPr lang="en-US" sz="1400" b="1"/>
                        <a:t>Right of Way Impact Plan </a:t>
                      </a:r>
                    </a:p>
                  </a:txBody>
                  <a:tcPr marL="57742" marR="57742" marT="28871" marB="28871"/>
                </a:tc>
                <a:tc>
                  <a:txBody>
                    <a:bodyPr/>
                    <a:lstStyle/>
                    <a:p>
                      <a:r>
                        <a:rPr lang="en-US" sz="1400"/>
                        <a:t>Row-of-way closures with details per </a:t>
                      </a:r>
                      <a:r>
                        <a:rPr lang="en-US" sz="1400">
                          <a:hlinkClick r:id="rId6"/>
                        </a:rPr>
                        <a:t>CAM 2116</a:t>
                      </a:r>
                      <a:endParaRPr lang="en-US" sz="1400"/>
                    </a:p>
                  </a:txBody>
                  <a:tcPr marL="57742" marR="57742" marT="28871" marB="28871"/>
                </a:tc>
                <a:tc>
                  <a:txBody>
                    <a:bodyPr/>
                    <a:lstStyle/>
                    <a:p>
                      <a:r>
                        <a:rPr lang="en-US" sz="1400" b="1" dirty="0"/>
                        <a:t>Screening</a:t>
                      </a:r>
                      <a:r>
                        <a:rPr lang="en-US" sz="1400" dirty="0"/>
                        <a:t> after the first review cycle</a:t>
                      </a:r>
                    </a:p>
                  </a:txBody>
                  <a:tcPr marL="57742" marR="57742" marT="28871" marB="28871"/>
                </a:tc>
                <a:extLst>
                  <a:ext uri="{0D108BD9-81ED-4DB2-BD59-A6C34878D82A}">
                    <a16:rowId xmlns:a16="http://schemas.microsoft.com/office/drawing/2014/main" val="3275085437"/>
                  </a:ext>
                </a:extLst>
              </a:tr>
              <a:tr h="369172">
                <a:tc>
                  <a:txBody>
                    <a:bodyPr/>
                    <a:lstStyle/>
                    <a:p>
                      <a:r>
                        <a:rPr lang="en-US" sz="1400" b="1" dirty="0"/>
                        <a:t>Phase Schedule Manager</a:t>
                      </a:r>
                    </a:p>
                  </a:txBody>
                  <a:tcPr marL="57742" marR="57742" marT="28871" marB="28871"/>
                </a:tc>
                <a:tc>
                  <a:txBody>
                    <a:bodyPr/>
                    <a:lstStyle/>
                    <a:p>
                      <a:r>
                        <a:rPr lang="en-US" sz="1400" dirty="0"/>
                        <a:t>Schedule per street frontage per the </a:t>
                      </a:r>
                      <a:r>
                        <a:rPr lang="en-US" sz="1400" dirty="0">
                          <a:hlinkClick r:id="rId3"/>
                        </a:rPr>
                        <a:t>Utility Work in the Right of Way webpage</a:t>
                      </a:r>
                      <a:endParaRPr lang="en-US" sz="1400" dirty="0"/>
                    </a:p>
                  </a:txBody>
                  <a:tcPr marL="57742" marR="57742" marT="28871" marB="2887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Screening</a:t>
                      </a:r>
                      <a:r>
                        <a:rPr lang="en-US" sz="1400" dirty="0"/>
                        <a:t> after the first review cycle</a:t>
                      </a:r>
                    </a:p>
                  </a:txBody>
                  <a:tcPr marL="57742" marR="57742" marT="28871" marB="28871"/>
                </a:tc>
                <a:extLst>
                  <a:ext uri="{0D108BD9-81ED-4DB2-BD59-A6C34878D82A}">
                    <a16:rowId xmlns:a16="http://schemas.microsoft.com/office/drawing/2014/main" val="4222550395"/>
                  </a:ext>
                </a:extLst>
              </a:tr>
              <a:tr h="521788">
                <a:tc>
                  <a:txBody>
                    <a:bodyPr/>
                    <a:lstStyle/>
                    <a:p>
                      <a:r>
                        <a:rPr lang="en-US" sz="1400" b="1" dirty="0"/>
                        <a:t>Temporary No Parking Confirmation </a:t>
                      </a:r>
                      <a:r>
                        <a:rPr lang="en-US" sz="1200" i="1" dirty="0"/>
                        <a:t>(Paid Parking Permit)</a:t>
                      </a:r>
                      <a:endParaRPr lang="en-US" sz="1400" b="1" i="1" dirty="0"/>
                    </a:p>
                  </a:txBody>
                  <a:tcPr marL="57742" marR="57742" marT="28871" marB="28871"/>
                </a:tc>
                <a:tc>
                  <a:txBody>
                    <a:bodyPr/>
                    <a:lstStyle/>
                    <a:p>
                      <a:r>
                        <a:rPr lang="en-US" sz="1400" dirty="0"/>
                        <a:t>If paid parking is impacted by the project, some sort of proof that a parking permit has been submitted</a:t>
                      </a:r>
                    </a:p>
                  </a:txBody>
                  <a:tcPr marL="57742" marR="57742" marT="28871" marB="28871"/>
                </a:tc>
                <a:tc>
                  <a:txBody>
                    <a:bodyPr/>
                    <a:lstStyle/>
                    <a:p>
                      <a:r>
                        <a:rPr lang="en-US" sz="1400" b="1" dirty="0"/>
                        <a:t>Review Evaluation</a:t>
                      </a:r>
                    </a:p>
                  </a:txBody>
                  <a:tcPr marL="57742" marR="57742" marT="28871" marB="28871"/>
                </a:tc>
                <a:extLst>
                  <a:ext uri="{0D108BD9-81ED-4DB2-BD59-A6C34878D82A}">
                    <a16:rowId xmlns:a16="http://schemas.microsoft.com/office/drawing/2014/main" val="1612746319"/>
                  </a:ext>
                </a:extLst>
              </a:tr>
              <a:tr h="714991">
                <a:tc>
                  <a:txBody>
                    <a:bodyPr/>
                    <a:lstStyle/>
                    <a:p>
                      <a:r>
                        <a:rPr lang="en-US" sz="1400" b="1"/>
                        <a:t>Other documents</a:t>
                      </a:r>
                    </a:p>
                  </a:txBody>
                  <a:tcPr marL="57742" marR="57742" marT="28871" marB="28871"/>
                </a:tc>
                <a:tc>
                  <a:txBody>
                    <a:bodyPr/>
                    <a:lstStyle/>
                    <a:p>
                      <a:r>
                        <a:rPr lang="en-US" sz="1400"/>
                        <a:t>Based on project location and impact: </a:t>
                      </a:r>
                      <a:r>
                        <a:rPr lang="en-US" sz="1400">
                          <a:hlinkClick r:id="rId7"/>
                        </a:rPr>
                        <a:t>Historic District CoA</a:t>
                      </a:r>
                      <a:r>
                        <a:rPr lang="en-US" sz="1400"/>
                        <a:t>, Holiday Moratorium Waiver per </a:t>
                      </a:r>
                      <a:r>
                        <a:rPr lang="en-US" sz="1400">
                          <a:hlinkClick r:id="rId8"/>
                        </a:rPr>
                        <a:t>CAM 2107</a:t>
                      </a:r>
                      <a:r>
                        <a:rPr lang="en-US" sz="1400"/>
                        <a:t>, Pavement Moratorium etc.</a:t>
                      </a:r>
                    </a:p>
                  </a:txBody>
                  <a:tcPr marL="57742" marR="57742" marT="28871" marB="28871"/>
                </a:tc>
                <a:tc>
                  <a:txBody>
                    <a:bodyPr/>
                    <a:lstStyle/>
                    <a:p>
                      <a:r>
                        <a:rPr lang="en-US" sz="1400" b="1"/>
                        <a:t>Review Evaluation</a:t>
                      </a:r>
                    </a:p>
                  </a:txBody>
                  <a:tcPr marL="57742" marR="57742" marT="28871" marB="28871"/>
                </a:tc>
                <a:extLst>
                  <a:ext uri="{0D108BD9-81ED-4DB2-BD59-A6C34878D82A}">
                    <a16:rowId xmlns:a16="http://schemas.microsoft.com/office/drawing/2014/main" val="336041172"/>
                  </a:ext>
                </a:extLst>
              </a:tr>
              <a:tr h="498503">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Screening</a:t>
                      </a:r>
                      <a:r>
                        <a:rPr lang="en-US" sz="1400" dirty="0"/>
                        <a:t> – cannot submit Corrections Submitted if this is required</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17348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223780" y="149824"/>
            <a:ext cx="7209115" cy="1325563"/>
          </a:xfrm>
        </p:spPr>
        <p:txBody>
          <a:bodyPr vert="horz" lIns="91440" tIns="45720" rIns="91440" bIns="45720" rtlCol="0" anchor="ctr">
            <a:normAutofit/>
          </a:bodyPr>
          <a:lstStyle/>
          <a:p>
            <a:pPr defTabSz="914400"/>
            <a:r>
              <a:rPr lang="en-US" sz="4000" dirty="0">
                <a:solidFill>
                  <a:schemeClr val="tx1"/>
                </a:solidFill>
              </a:rPr>
              <a:t>Utility use vs. permit 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50857" y="1552783"/>
            <a:ext cx="8018586" cy="4913863"/>
          </a:xfrm>
          <a:prstGeom prst="rect">
            <a:avLst/>
          </a:prstGeom>
        </p:spPr>
        <p:txBody>
          <a:bodyPr vert="horz" lIns="91440" tIns="45720" rIns="91440" bIns="45720" rtlCol="0" anchor="t">
            <a:normAutofit lnSpcReduction="10000"/>
          </a:bodyPr>
          <a:lstStyle/>
          <a:p>
            <a:pPr marL="342900" indent="-228600">
              <a:lnSpc>
                <a:spcPct val="90000"/>
              </a:lnSpc>
              <a:spcAft>
                <a:spcPts val="600"/>
              </a:spcAft>
              <a:buFont typeface="Arial" panose="020B0604020202020204" pitchFamily="34" charset="0"/>
              <a:buChar char="•"/>
            </a:pPr>
            <a:r>
              <a:rPr lang="en-US" b="1" dirty="0"/>
              <a:t>The utility permit open period has been extended from 90-days to 6-months</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The 6-month period begins with the earliest use start date for the initial issuance and initial 6-month period</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If the duration of the work extends past the issued duration, you will need to apply for an Extension Amendment to extend the use period</a:t>
            </a:r>
          </a:p>
          <a:p>
            <a:pPr marL="800100" lvl="1" indent="-228600">
              <a:lnSpc>
                <a:spcPct val="90000"/>
              </a:lnSpc>
              <a:spcAft>
                <a:spcPts val="600"/>
              </a:spcAft>
              <a:buFont typeface="Arial" panose="020B0604020202020204" pitchFamily="34" charset="0"/>
              <a:buChar char="•"/>
            </a:pPr>
            <a:r>
              <a:rPr lang="en-US" b="1" dirty="0"/>
              <a:t>In Hub areas, you will need to coordinate dates outside the issued dates and extension periods before proceeding with work (email SDOTConstructionHub@seattle.gov) </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If the extended use period goes beyond the previous 6-months, a new 6-months period will start based on the previous permit expiration date</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If there are multiple uses on a utility permit and one use extends past the earliest use start date + 6-months period, the permit expiration is set to the latest use expiration date</a:t>
            </a:r>
          </a:p>
        </p:txBody>
      </p:sp>
      <p:sp>
        <p:nvSpPr>
          <p:cNvPr id="20" name="Freeform: Shape 1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5822" y="175491"/>
            <a:ext cx="2265080" cy="2265080"/>
          </a:xfrm>
          <a:prstGeom prst="rect">
            <a:avLst/>
          </a:prstGeom>
        </p:spPr>
      </p:pic>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9743077" y="4948594"/>
            <a:ext cx="1733915" cy="1733915"/>
          </a:xfrm>
          <a:prstGeom prst="rect">
            <a:avLst/>
          </a:prstGeom>
        </p:spPr>
      </p:pic>
    </p:spTree>
    <p:extLst>
      <p:ext uri="{BB962C8B-B14F-4D97-AF65-F5344CB8AC3E}">
        <p14:creationId xmlns:p14="http://schemas.microsoft.com/office/powerpoint/2010/main" val="11301025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435130" y="33164"/>
            <a:ext cx="10515600" cy="1030988"/>
          </a:xfrm>
        </p:spPr>
        <p:txBody>
          <a:bodyPr/>
          <a:lstStyle/>
          <a:p>
            <a:r>
              <a:rPr lang="en-US" dirty="0"/>
              <a:t>Utility use vs. permit expiration dates</a:t>
            </a:r>
          </a:p>
        </p:txBody>
      </p:sp>
      <p:sp>
        <p:nvSpPr>
          <p:cNvPr id="6" name="TextBox 5">
            <a:extLst>
              <a:ext uri="{FF2B5EF4-FFF2-40B4-BE49-F238E27FC236}">
                <a16:creationId xmlns:a16="http://schemas.microsoft.com/office/drawing/2014/main" id="{9C455C20-7BEC-4F52-8034-49590CF6C14F}"/>
              </a:ext>
            </a:extLst>
          </p:cNvPr>
          <p:cNvSpPr txBox="1"/>
          <p:nvPr/>
        </p:nvSpPr>
        <p:spPr>
          <a:xfrm>
            <a:off x="435130" y="2325657"/>
            <a:ext cx="3178098" cy="461665"/>
          </a:xfrm>
          <a:prstGeom prst="rect">
            <a:avLst/>
          </a:prstGeom>
          <a:noFill/>
        </p:spPr>
        <p:txBody>
          <a:bodyPr wrap="square" rtlCol="0">
            <a:spAutoFit/>
          </a:bodyPr>
          <a:lstStyle/>
          <a:p>
            <a:r>
              <a:rPr lang="en-US" sz="2400" b="1" dirty="0">
                <a:solidFill>
                  <a:schemeClr val="tx1">
                    <a:lumMod val="50000"/>
                  </a:schemeClr>
                </a:solidFill>
              </a:rPr>
              <a:t>Initial Issuance</a:t>
            </a:r>
          </a:p>
        </p:txBody>
      </p:sp>
      <p:sp>
        <p:nvSpPr>
          <p:cNvPr id="7" name="TextBox 6">
            <a:extLst>
              <a:ext uri="{FF2B5EF4-FFF2-40B4-BE49-F238E27FC236}">
                <a16:creationId xmlns:a16="http://schemas.microsoft.com/office/drawing/2014/main" id="{3BFF4E8C-26CE-436F-9146-8EB883B06479}"/>
              </a:ext>
            </a:extLst>
          </p:cNvPr>
          <p:cNvSpPr txBox="1"/>
          <p:nvPr/>
        </p:nvSpPr>
        <p:spPr>
          <a:xfrm>
            <a:off x="435130" y="3429000"/>
            <a:ext cx="3178098" cy="830997"/>
          </a:xfrm>
          <a:prstGeom prst="rect">
            <a:avLst/>
          </a:prstGeom>
          <a:noFill/>
        </p:spPr>
        <p:txBody>
          <a:bodyPr wrap="square" rtlCol="0">
            <a:spAutoFit/>
          </a:bodyPr>
          <a:lstStyle/>
          <a:p>
            <a:r>
              <a:rPr lang="en-US" sz="2400" b="1" dirty="0">
                <a:solidFill>
                  <a:schemeClr val="tx1">
                    <a:lumMod val="50000"/>
                  </a:schemeClr>
                </a:solidFill>
              </a:rPr>
              <a:t>Extension within original 6-months</a:t>
            </a:r>
          </a:p>
        </p:txBody>
      </p:sp>
      <p:sp>
        <p:nvSpPr>
          <p:cNvPr id="8" name="TextBox 7">
            <a:extLst>
              <a:ext uri="{FF2B5EF4-FFF2-40B4-BE49-F238E27FC236}">
                <a16:creationId xmlns:a16="http://schemas.microsoft.com/office/drawing/2014/main" id="{9E2E83C4-B946-4650-87D9-D3950D6ACE32}"/>
              </a:ext>
            </a:extLst>
          </p:cNvPr>
          <p:cNvSpPr txBox="1"/>
          <p:nvPr/>
        </p:nvSpPr>
        <p:spPr>
          <a:xfrm>
            <a:off x="435130" y="4593519"/>
            <a:ext cx="3178098" cy="1200329"/>
          </a:xfrm>
          <a:prstGeom prst="rect">
            <a:avLst/>
          </a:prstGeom>
          <a:noFill/>
        </p:spPr>
        <p:txBody>
          <a:bodyPr wrap="square" rtlCol="0">
            <a:spAutoFit/>
          </a:bodyPr>
          <a:lstStyle/>
          <a:p>
            <a:r>
              <a:rPr lang="en-US" sz="2400" b="1" dirty="0">
                <a:solidFill>
                  <a:schemeClr val="tx1">
                    <a:lumMod val="50000"/>
                  </a:schemeClr>
                </a:solidFill>
              </a:rPr>
              <a:t>Extension that extends beyond the original 6-months</a:t>
            </a:r>
          </a:p>
        </p:txBody>
      </p:sp>
      <p:pic>
        <p:nvPicPr>
          <p:cNvPr id="3" name="Picture 2">
            <a:extLst>
              <a:ext uri="{FF2B5EF4-FFF2-40B4-BE49-F238E27FC236}">
                <a16:creationId xmlns:a16="http://schemas.microsoft.com/office/drawing/2014/main" id="{FA507F29-ED0C-40CB-BF7F-61840109E62E}"/>
              </a:ext>
            </a:extLst>
          </p:cNvPr>
          <p:cNvPicPr>
            <a:picLocks noChangeAspect="1"/>
          </p:cNvPicPr>
          <p:nvPr/>
        </p:nvPicPr>
        <p:blipFill rotWithShape="1">
          <a:blip r:embed="rId2"/>
          <a:srcRect l="5476" t="2720" r="5563" b="77164"/>
          <a:stretch/>
        </p:blipFill>
        <p:spPr>
          <a:xfrm>
            <a:off x="3593674" y="2016092"/>
            <a:ext cx="8228984" cy="1188720"/>
          </a:xfrm>
          <a:prstGeom prst="rect">
            <a:avLst/>
          </a:prstGeom>
        </p:spPr>
      </p:pic>
      <p:pic>
        <p:nvPicPr>
          <p:cNvPr id="9" name="Picture 8">
            <a:extLst>
              <a:ext uri="{FF2B5EF4-FFF2-40B4-BE49-F238E27FC236}">
                <a16:creationId xmlns:a16="http://schemas.microsoft.com/office/drawing/2014/main" id="{974BDB22-837C-46EE-ACD9-9A350DAE3AE3}"/>
              </a:ext>
            </a:extLst>
          </p:cNvPr>
          <p:cNvPicPr>
            <a:picLocks noChangeAspect="1"/>
          </p:cNvPicPr>
          <p:nvPr/>
        </p:nvPicPr>
        <p:blipFill rotWithShape="1">
          <a:blip r:embed="rId2"/>
          <a:srcRect l="5476" t="40510" r="5563" b="40772"/>
          <a:stretch/>
        </p:blipFill>
        <p:spPr>
          <a:xfrm>
            <a:off x="3593674" y="3295858"/>
            <a:ext cx="8299249" cy="1115568"/>
          </a:xfrm>
          <a:prstGeom prst="rect">
            <a:avLst/>
          </a:prstGeom>
        </p:spPr>
      </p:pic>
      <p:cxnSp>
        <p:nvCxnSpPr>
          <p:cNvPr id="12" name="Straight Arrow Connector 11">
            <a:extLst>
              <a:ext uri="{FF2B5EF4-FFF2-40B4-BE49-F238E27FC236}">
                <a16:creationId xmlns:a16="http://schemas.microsoft.com/office/drawing/2014/main" id="{B037E95D-2B0F-46C2-915A-18ACCB191546}"/>
              </a:ext>
            </a:extLst>
          </p:cNvPr>
          <p:cNvCxnSpPr>
            <a:cxnSpLocks/>
            <a:stCxn id="17" idx="2"/>
          </p:cNvCxnSpPr>
          <p:nvPr/>
        </p:nvCxnSpPr>
        <p:spPr>
          <a:xfrm flipH="1">
            <a:off x="8343490" y="1646232"/>
            <a:ext cx="569646" cy="50172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8A9FC169-8644-4B21-B651-6C6E9D2638B6}"/>
              </a:ext>
            </a:extLst>
          </p:cNvPr>
          <p:cNvCxnSpPr>
            <a:cxnSpLocks/>
            <a:stCxn id="17" idx="2"/>
          </p:cNvCxnSpPr>
          <p:nvPr/>
        </p:nvCxnSpPr>
        <p:spPr>
          <a:xfrm>
            <a:off x="8913136" y="1646232"/>
            <a:ext cx="778858" cy="50172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id="{6D7D515D-4082-496E-8414-8176EEA04A4C}"/>
              </a:ext>
            </a:extLst>
          </p:cNvPr>
          <p:cNvSpPr txBox="1"/>
          <p:nvPr/>
        </p:nvSpPr>
        <p:spPr>
          <a:xfrm>
            <a:off x="7586803" y="815235"/>
            <a:ext cx="2652666" cy="830997"/>
          </a:xfrm>
          <a:prstGeom prst="rect">
            <a:avLst/>
          </a:prstGeom>
          <a:noFill/>
        </p:spPr>
        <p:txBody>
          <a:bodyPr wrap="square" rtlCol="0">
            <a:spAutoFit/>
          </a:bodyPr>
          <a:lstStyle/>
          <a:p>
            <a:r>
              <a:rPr lang="en-US" sz="1600" b="1" i="1" dirty="0">
                <a:solidFill>
                  <a:schemeClr val="accent2"/>
                </a:solidFill>
              </a:rPr>
              <a:t>Pay attention to the use expiration date in relation to the permit expiration date</a:t>
            </a:r>
            <a:endParaRPr lang="en-US" sz="1600" i="1" dirty="0">
              <a:solidFill>
                <a:schemeClr val="accent2"/>
              </a:solidFill>
            </a:endParaRPr>
          </a:p>
        </p:txBody>
      </p:sp>
      <p:pic>
        <p:nvPicPr>
          <p:cNvPr id="5" name="Picture 4">
            <a:extLst>
              <a:ext uri="{FF2B5EF4-FFF2-40B4-BE49-F238E27FC236}">
                <a16:creationId xmlns:a16="http://schemas.microsoft.com/office/drawing/2014/main" id="{5C2B5698-C217-497E-A07A-0D3941547306}"/>
              </a:ext>
            </a:extLst>
          </p:cNvPr>
          <p:cNvPicPr>
            <a:picLocks noChangeAspect="1"/>
          </p:cNvPicPr>
          <p:nvPr/>
        </p:nvPicPr>
        <p:blipFill rotWithShape="1">
          <a:blip r:embed="rId3"/>
          <a:srcRect l="2052" r="1479"/>
          <a:stretch/>
        </p:blipFill>
        <p:spPr>
          <a:xfrm>
            <a:off x="3663153" y="4447957"/>
            <a:ext cx="8177220" cy="1371600"/>
          </a:xfrm>
          <a:prstGeom prst="rect">
            <a:avLst/>
          </a:prstGeom>
        </p:spPr>
      </p:pic>
    </p:spTree>
    <p:extLst>
      <p:ext uri="{BB962C8B-B14F-4D97-AF65-F5344CB8AC3E}">
        <p14:creationId xmlns:p14="http://schemas.microsoft.com/office/powerpoint/2010/main" val="26459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403302" y="94624"/>
            <a:ext cx="10515600" cy="1030988"/>
          </a:xfrm>
        </p:spPr>
        <p:txBody>
          <a:bodyPr/>
          <a:lstStyle/>
          <a:p>
            <a:r>
              <a:rPr lang="en-US" dirty="0"/>
              <a:t>Utility use vs. permit expiration dates</a:t>
            </a:r>
          </a:p>
        </p:txBody>
      </p:sp>
      <p:sp>
        <p:nvSpPr>
          <p:cNvPr id="6" name="TextBox 5">
            <a:extLst>
              <a:ext uri="{FF2B5EF4-FFF2-40B4-BE49-F238E27FC236}">
                <a16:creationId xmlns:a16="http://schemas.microsoft.com/office/drawing/2014/main" id="{9C455C20-7BEC-4F52-8034-49590CF6C14F}"/>
              </a:ext>
            </a:extLst>
          </p:cNvPr>
          <p:cNvSpPr txBox="1"/>
          <p:nvPr/>
        </p:nvSpPr>
        <p:spPr>
          <a:xfrm>
            <a:off x="794477" y="1279840"/>
            <a:ext cx="10603046" cy="1089529"/>
          </a:xfrm>
          <a:prstGeom prst="rect">
            <a:avLst/>
          </a:prstGeom>
          <a:noFill/>
        </p:spPr>
        <p:txBody>
          <a:bodyPr wrap="square" rtlCol="0">
            <a:spAutoFit/>
          </a:bodyPr>
          <a:lstStyle/>
          <a:p>
            <a:pPr marL="114300">
              <a:lnSpc>
                <a:spcPct val="90000"/>
              </a:lnSpc>
              <a:spcAft>
                <a:spcPts val="600"/>
              </a:spcAft>
            </a:pPr>
            <a:r>
              <a:rPr lang="en-US" sz="2400" b="1" dirty="0">
                <a:solidFill>
                  <a:schemeClr val="tx1">
                    <a:lumMod val="50000"/>
                  </a:schemeClr>
                </a:solidFill>
              </a:rPr>
              <a:t>If there are multiple uses on a utility permit and one use extends past the earliest use start date + 6-months period, the permit expiration is set to the latest use expiration date</a:t>
            </a:r>
          </a:p>
        </p:txBody>
      </p:sp>
      <p:pic>
        <p:nvPicPr>
          <p:cNvPr id="10" name="Picture 9">
            <a:extLst>
              <a:ext uri="{FF2B5EF4-FFF2-40B4-BE49-F238E27FC236}">
                <a16:creationId xmlns:a16="http://schemas.microsoft.com/office/drawing/2014/main" id="{4788B0E3-AA5A-412A-AA23-19CCC6FB1D7F}"/>
              </a:ext>
            </a:extLst>
          </p:cNvPr>
          <p:cNvPicPr>
            <a:picLocks noChangeAspect="1"/>
          </p:cNvPicPr>
          <p:nvPr/>
        </p:nvPicPr>
        <p:blipFill>
          <a:blip r:embed="rId2"/>
          <a:stretch>
            <a:fillRect/>
          </a:stretch>
        </p:blipFill>
        <p:spPr>
          <a:xfrm>
            <a:off x="1707308" y="2523597"/>
            <a:ext cx="9105900" cy="2886075"/>
          </a:xfrm>
          <a:prstGeom prst="rect">
            <a:avLst/>
          </a:prstGeom>
        </p:spPr>
      </p:pic>
    </p:spTree>
    <p:extLst>
      <p:ext uri="{BB962C8B-B14F-4D97-AF65-F5344CB8AC3E}">
        <p14:creationId xmlns:p14="http://schemas.microsoft.com/office/powerpoint/2010/main" val="194229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2169079" y="145543"/>
            <a:ext cx="7853842" cy="1325563"/>
          </a:xfrm>
        </p:spPr>
        <p:txBody>
          <a:bodyPr/>
          <a:lstStyle/>
          <a:p>
            <a:r>
              <a:rPr lang="en-US" dirty="0"/>
              <a:t>Application steps from the Portal</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510924" y="287128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Enter</a:t>
            </a:r>
          </a:p>
          <a:p>
            <a:pPr algn="ctr"/>
            <a:r>
              <a:rPr lang="en-US" sz="1600" dirty="0">
                <a:solidFill>
                  <a:schemeClr val="bg1"/>
                </a:solidFill>
              </a:rPr>
              <a:t>Project Address</a:t>
            </a:r>
          </a:p>
        </p:txBody>
      </p:sp>
      <p:sp>
        <p:nvSpPr>
          <p:cNvPr id="4" name="Rectangle: Rounded Corners 3">
            <a:extLst>
              <a:ext uri="{FF2B5EF4-FFF2-40B4-BE49-F238E27FC236}">
                <a16:creationId xmlns:a16="http://schemas.microsoft.com/office/drawing/2014/main" id="{C8184EAD-A482-49C9-8260-645FC4DEA7AB}"/>
              </a:ext>
            </a:extLst>
          </p:cNvPr>
          <p:cNvSpPr/>
          <p:nvPr/>
        </p:nvSpPr>
        <p:spPr>
          <a:xfrm>
            <a:off x="2116836" y="287127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Add Contacts</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3784857" y="2871273"/>
            <a:ext cx="118872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bg1"/>
                </a:solidFill>
              </a:rPr>
              <a:t>Enter Project &amp; Location Description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5422961" y="2871272"/>
            <a:ext cx="1216152"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bg1"/>
                </a:solidFill>
              </a:rPr>
              <a:t>Enter Related Information</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7104504" y="2871275"/>
            <a:ext cx="118872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Add Use Details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770040" y="2871276"/>
            <a:ext cx="118872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Upload Required Docs</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361288" y="2871277"/>
            <a:ext cx="128016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Review Application Information</a:t>
            </a:r>
          </a:p>
        </p:txBody>
      </p:sp>
      <p:sp>
        <p:nvSpPr>
          <p:cNvPr id="10" name="Rectangle: Rounded Corners 9">
            <a:extLst>
              <a:ext uri="{FF2B5EF4-FFF2-40B4-BE49-F238E27FC236}">
                <a16:creationId xmlns:a16="http://schemas.microsoft.com/office/drawing/2014/main" id="{5AC00B3B-5FE3-4D5E-86F9-5C9DB705E92C}"/>
              </a:ext>
            </a:extLst>
          </p:cNvPr>
          <p:cNvSpPr/>
          <p:nvPr/>
        </p:nvSpPr>
        <p:spPr>
          <a:xfrm>
            <a:off x="510924" y="1347281"/>
            <a:ext cx="1188720" cy="11429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Select Permit Type</a:t>
            </a:r>
          </a:p>
        </p:txBody>
      </p:sp>
      <p:sp>
        <p:nvSpPr>
          <p:cNvPr id="11" name="Rectangle: Rounded Corners 10">
            <a:extLst>
              <a:ext uri="{FF2B5EF4-FFF2-40B4-BE49-F238E27FC236}">
                <a16:creationId xmlns:a16="http://schemas.microsoft.com/office/drawing/2014/main" id="{88707A92-5379-492D-8410-F3882CBC91A5}"/>
              </a:ext>
            </a:extLst>
          </p:cNvPr>
          <p:cNvSpPr/>
          <p:nvPr/>
        </p:nvSpPr>
        <p:spPr>
          <a:xfrm>
            <a:off x="10361288" y="4498449"/>
            <a:ext cx="128016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Submit &amp; Thank You</a:t>
            </a:r>
          </a:p>
        </p:txBody>
      </p:sp>
      <p:cxnSp>
        <p:nvCxnSpPr>
          <p:cNvPr id="12" name="Straight Arrow Connector 11">
            <a:extLst>
              <a:ext uri="{FF2B5EF4-FFF2-40B4-BE49-F238E27FC236}">
                <a16:creationId xmlns:a16="http://schemas.microsoft.com/office/drawing/2014/main" id="{8E0B9C16-AEC0-4F8A-8C3D-9B456AE010CC}"/>
              </a:ext>
            </a:extLst>
          </p:cNvPr>
          <p:cNvCxnSpPr>
            <a:cxnSpLocks/>
          </p:cNvCxnSpPr>
          <p:nvPr/>
        </p:nvCxnSpPr>
        <p:spPr>
          <a:xfrm>
            <a:off x="1074803" y="2490276"/>
            <a:ext cx="0" cy="381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4" idx="1"/>
          </p:cNvCxnSpPr>
          <p:nvPr/>
        </p:nvCxnSpPr>
        <p:spPr>
          <a:xfrm flipV="1">
            <a:off x="1699644" y="3442772"/>
            <a:ext cx="417192" cy="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2531172-7DA8-48F2-A91A-555808AE7A6C}"/>
              </a:ext>
            </a:extLst>
          </p:cNvPr>
          <p:cNvCxnSpPr>
            <a:cxnSpLocks/>
            <a:stCxn id="4" idx="3"/>
          </p:cNvCxnSpPr>
          <p:nvPr/>
        </p:nvCxnSpPr>
        <p:spPr>
          <a:xfrm>
            <a:off x="3305556" y="3442772"/>
            <a:ext cx="48996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p:cNvCxnSpPr>
          <p:nvPr/>
        </p:nvCxnSpPr>
        <p:spPr>
          <a:xfrm>
            <a:off x="4973577" y="3442772"/>
            <a:ext cx="463296" cy="26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639113" y="3442771"/>
            <a:ext cx="465391"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8293224" y="3442773"/>
            <a:ext cx="47681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p:cNvCxnSpPr>
          <p:nvPr/>
        </p:nvCxnSpPr>
        <p:spPr>
          <a:xfrm>
            <a:off x="9958760" y="3442774"/>
            <a:ext cx="4025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9CF90F4F-9628-434D-A779-9EAC54541762}"/>
              </a:ext>
            </a:extLst>
          </p:cNvPr>
          <p:cNvCxnSpPr>
            <a:cxnSpLocks/>
            <a:stCxn id="9" idx="2"/>
            <a:endCxn id="11" idx="0"/>
          </p:cNvCxnSpPr>
          <p:nvPr/>
        </p:nvCxnSpPr>
        <p:spPr>
          <a:xfrm>
            <a:off x="11001368" y="4014271"/>
            <a:ext cx="0" cy="4841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63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rgbClr val="FFFFFF"/>
                </a:solidFill>
              </a:rPr>
              <a:t>How to apply for a utility permit</a:t>
            </a:r>
          </a:p>
        </p:txBody>
      </p:sp>
      <p:pic>
        <p:nvPicPr>
          <p:cNvPr id="4" name="Picture 3" descr="Graphical user interface, application&#10;&#10;Description automatically generated">
            <a:extLst>
              <a:ext uri="{FF2B5EF4-FFF2-40B4-BE49-F238E27FC236}">
                <a16:creationId xmlns:a16="http://schemas.microsoft.com/office/drawing/2014/main" id="{79131601-FD7F-4E64-95BA-AE8F8AD189DC}"/>
              </a:ext>
            </a:extLst>
          </p:cNvPr>
          <p:cNvPicPr>
            <a:picLocks noChangeAspect="1"/>
          </p:cNvPicPr>
          <p:nvPr/>
        </p:nvPicPr>
        <p:blipFill rotWithShape="1">
          <a:blip r:embed="rId2"/>
          <a:srcRect r="5195" b="6842"/>
          <a:stretch/>
        </p:blipFill>
        <p:spPr>
          <a:xfrm>
            <a:off x="147888" y="2257425"/>
            <a:ext cx="7214937" cy="402336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527946" y="2192700"/>
            <a:ext cx="4572000" cy="391953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solidFill>
                  <a:schemeClr val="tx2">
                    <a:lumMod val="50000"/>
                  </a:schemeClr>
                </a:solidFill>
              </a:rPr>
              <a:t>How to apply for a utility permit</a:t>
            </a:r>
          </a:p>
          <a:p>
            <a:pPr marL="571500" indent="-342900" defTabSz="914400">
              <a:buFont typeface="+mj-lt"/>
              <a:buAutoNum type="arabicPeriod"/>
            </a:pPr>
            <a:r>
              <a:rPr lang="en-US" sz="2000" dirty="0">
                <a:solidFill>
                  <a:schemeClr val="tx2">
                    <a:lumMod val="50000"/>
                  </a:schemeClr>
                </a:solidFill>
              </a:rPr>
              <a:t>Go to the </a:t>
            </a:r>
            <a:r>
              <a:rPr lang="en-US" sz="2000" dirty="0">
                <a:solidFill>
                  <a:schemeClr val="tx2">
                    <a:lumMod val="50000"/>
                  </a:schemeClr>
                </a:solidFill>
                <a:hlinkClick r:id="rId3">
                  <a:extLst>
                    <a:ext uri="{A12FA001-AC4F-418D-AE19-62706E023703}">
                      <ahyp:hlinkClr xmlns:ahyp="http://schemas.microsoft.com/office/drawing/2018/hyperlinkcolor" val="tx"/>
                    </a:ext>
                  </a:extLst>
                </a:hlinkClick>
              </a:rPr>
              <a:t>Seattle Services Portal</a:t>
            </a:r>
            <a:r>
              <a:rPr lang="en-US" sz="2000" dirty="0">
                <a:solidFill>
                  <a:schemeClr val="tx2">
                    <a:lumMod val="50000"/>
                  </a:schemeClr>
                </a:solidFill>
              </a:rPr>
              <a:t> </a:t>
            </a:r>
          </a:p>
          <a:p>
            <a:pPr marL="800100" lvl="1" indent="-228600" defTabSz="914400"/>
            <a:endParaRPr lang="en-US" sz="1600" dirty="0">
              <a:solidFill>
                <a:schemeClr val="tx2">
                  <a:lumMod val="50000"/>
                </a:schemeClr>
              </a:solidFill>
            </a:endParaRPr>
          </a:p>
          <a:p>
            <a:pPr marL="571500" indent="-342900" defTabSz="914400">
              <a:buFont typeface="+mj-lt"/>
              <a:buAutoNum type="arabicPeriod"/>
            </a:pPr>
            <a:r>
              <a:rPr lang="en-US" sz="2000" dirty="0">
                <a:solidFill>
                  <a:schemeClr val="tx2">
                    <a:lumMod val="50000"/>
                  </a:schemeClr>
                </a:solidFill>
              </a:rPr>
              <a:t>Click on the </a:t>
            </a:r>
            <a:r>
              <a:rPr lang="en-US" sz="2000" b="1" dirty="0">
                <a:solidFill>
                  <a:schemeClr val="tx2">
                    <a:lumMod val="50000"/>
                  </a:schemeClr>
                </a:solidFill>
              </a:rPr>
              <a:t>Login</a:t>
            </a:r>
            <a:r>
              <a:rPr lang="en-US" sz="2000" dirty="0">
                <a:solidFill>
                  <a:schemeClr val="tx2">
                    <a:lumMod val="50000"/>
                  </a:schemeClr>
                </a:solidFill>
              </a:rPr>
              <a:t> button</a:t>
            </a:r>
          </a:p>
          <a:p>
            <a:pPr marL="800100" lvl="1" indent="-228600" defTabSz="914400"/>
            <a:endParaRPr lang="en-US" sz="1600" dirty="0">
              <a:solidFill>
                <a:schemeClr val="tx2">
                  <a:lumMod val="50000"/>
                </a:schemeClr>
              </a:solidFill>
            </a:endParaRPr>
          </a:p>
          <a:p>
            <a:pPr marL="571500" indent="-342900" defTabSz="914400">
              <a:buFont typeface="+mj-lt"/>
              <a:buAutoNum type="arabicPeriod"/>
            </a:pPr>
            <a:r>
              <a:rPr lang="en-US" sz="2000" dirty="0">
                <a:solidFill>
                  <a:schemeClr val="tx2">
                    <a:lumMod val="50000"/>
                  </a:schemeClr>
                </a:solidFill>
              </a:rPr>
              <a:t>Enter your username and password and click on the </a:t>
            </a:r>
            <a:r>
              <a:rPr lang="en-US" sz="2000" b="1" dirty="0">
                <a:solidFill>
                  <a:schemeClr val="tx2">
                    <a:lumMod val="50000"/>
                  </a:schemeClr>
                </a:solidFill>
              </a:rPr>
              <a:t>Login</a:t>
            </a:r>
            <a:r>
              <a:rPr lang="en-US" sz="2000" dirty="0">
                <a:solidFill>
                  <a:schemeClr val="tx2">
                    <a:lumMod val="50000"/>
                  </a:schemeClr>
                </a:solidFill>
              </a:rPr>
              <a:t> button</a:t>
            </a:r>
          </a:p>
          <a:p>
            <a:pPr marL="228600" indent="0" defTabSz="914400">
              <a:buNone/>
            </a:pPr>
            <a:endParaRPr lang="en-US" sz="2000" i="1" dirty="0">
              <a:solidFill>
                <a:schemeClr val="accent2"/>
              </a:solidFill>
            </a:endParaRPr>
          </a:p>
          <a:p>
            <a:pPr marL="228600" indent="0" defTabSz="914400">
              <a:buNone/>
            </a:pPr>
            <a:r>
              <a:rPr lang="en-US" sz="2000" b="1" i="1" dirty="0">
                <a:solidFill>
                  <a:schemeClr val="accent2"/>
                </a:solidFill>
              </a:rPr>
              <a:t>Note: </a:t>
            </a:r>
            <a:r>
              <a:rPr lang="en-US" sz="2000" i="1" dirty="0">
                <a:solidFill>
                  <a:schemeClr val="accent2"/>
                </a:solidFill>
              </a:rPr>
              <a:t>If you don’t have an account, see our Seattle Services Portal Overview recording and PowerPoint presentation.</a:t>
            </a:r>
          </a:p>
          <a:p>
            <a:pPr marL="571500" lvl="1" indent="0" defTabSz="914400">
              <a:buNone/>
            </a:pPr>
            <a:endParaRPr lang="en-US" sz="1500" dirty="0">
              <a:solidFill>
                <a:schemeClr val="tx1"/>
              </a:solidFill>
            </a:endParaRPr>
          </a:p>
        </p:txBody>
      </p:sp>
      <p:sp>
        <p:nvSpPr>
          <p:cNvPr id="7" name="Flowchart: Alternate Process 6">
            <a:extLst>
              <a:ext uri="{FF2B5EF4-FFF2-40B4-BE49-F238E27FC236}">
                <a16:creationId xmlns:a16="http://schemas.microsoft.com/office/drawing/2014/main" id="{1678A454-7ECB-46FA-9871-DE82EC27CECB}"/>
              </a:ext>
            </a:extLst>
          </p:cNvPr>
          <p:cNvSpPr/>
          <p:nvPr/>
        </p:nvSpPr>
        <p:spPr>
          <a:xfrm>
            <a:off x="6966272" y="3232617"/>
            <a:ext cx="396553" cy="2725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6" name="Flowchart: Connector 5">
            <a:extLst>
              <a:ext uri="{FF2B5EF4-FFF2-40B4-BE49-F238E27FC236}">
                <a16:creationId xmlns:a16="http://schemas.microsoft.com/office/drawing/2014/main" id="{5DFE508F-E494-40DF-893D-97799A78E4EB}"/>
              </a:ext>
            </a:extLst>
          </p:cNvPr>
          <p:cNvSpPr/>
          <p:nvPr/>
        </p:nvSpPr>
        <p:spPr>
          <a:xfrm>
            <a:off x="6719642" y="298886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pic>
        <p:nvPicPr>
          <p:cNvPr id="8" name="Picture 7">
            <a:extLst>
              <a:ext uri="{FF2B5EF4-FFF2-40B4-BE49-F238E27FC236}">
                <a16:creationId xmlns:a16="http://schemas.microsoft.com/office/drawing/2014/main" id="{63FE4022-8CD0-4B6E-A810-062405B0BEA7}"/>
              </a:ext>
            </a:extLst>
          </p:cNvPr>
          <p:cNvPicPr>
            <a:picLocks noChangeAspect="1"/>
          </p:cNvPicPr>
          <p:nvPr/>
        </p:nvPicPr>
        <p:blipFill rotWithShape="1">
          <a:blip r:embed="rId4"/>
          <a:srcRect l="4454"/>
          <a:stretch/>
        </p:blipFill>
        <p:spPr>
          <a:xfrm>
            <a:off x="3895680" y="3823289"/>
            <a:ext cx="3755294" cy="2926080"/>
          </a:xfrm>
          <a:prstGeom prst="rect">
            <a:avLst/>
          </a:prstGeom>
          <a:ln>
            <a:noFill/>
          </a:ln>
          <a:effectLst>
            <a:outerShdw blurRad="292100" dist="139700" dir="2700000" algn="tl" rotWithShape="0">
              <a:srgbClr val="333333">
                <a:alpha val="65000"/>
              </a:srgbClr>
            </a:outerShdw>
          </a:effectLst>
        </p:spPr>
      </p:pic>
      <p:sp>
        <p:nvSpPr>
          <p:cNvPr id="10" name="Flowchart: Alternate Process 9">
            <a:extLst>
              <a:ext uri="{FF2B5EF4-FFF2-40B4-BE49-F238E27FC236}">
                <a16:creationId xmlns:a16="http://schemas.microsoft.com/office/drawing/2014/main" id="{22455D44-C1AA-4C8A-BA4A-F3FF81A94839}"/>
              </a:ext>
            </a:extLst>
          </p:cNvPr>
          <p:cNvSpPr/>
          <p:nvPr/>
        </p:nvSpPr>
        <p:spPr>
          <a:xfrm>
            <a:off x="3965551" y="3943350"/>
            <a:ext cx="3492524" cy="18383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13D3CF8D-4D6B-4A15-A520-4C86F411D92B}"/>
              </a:ext>
            </a:extLst>
          </p:cNvPr>
          <p:cNvSpPr/>
          <p:nvPr/>
        </p:nvSpPr>
        <p:spPr>
          <a:xfrm>
            <a:off x="3965551" y="37794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Tree>
    <p:extLst>
      <p:ext uri="{BB962C8B-B14F-4D97-AF65-F5344CB8AC3E}">
        <p14:creationId xmlns:p14="http://schemas.microsoft.com/office/powerpoint/2010/main" val="246066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692A-EF9E-49F4-A570-8C878D7D7216}"/>
              </a:ext>
            </a:extLst>
          </p:cNvPr>
          <p:cNvSpPr>
            <a:spLocks noGrp="1"/>
          </p:cNvSpPr>
          <p:nvPr>
            <p:ph type="title"/>
          </p:nvPr>
        </p:nvSpPr>
        <p:spPr>
          <a:xfrm>
            <a:off x="67682" y="153744"/>
            <a:ext cx="6234506" cy="970614"/>
          </a:xfrm>
        </p:spPr>
        <p:txBody>
          <a:bodyPr>
            <a:normAutofit/>
          </a:bodyPr>
          <a:lstStyle/>
          <a:p>
            <a:r>
              <a:rPr lang="en-US" dirty="0"/>
              <a:t>To login or not to login</a:t>
            </a:r>
          </a:p>
        </p:txBody>
      </p:sp>
      <p:sp>
        <p:nvSpPr>
          <p:cNvPr id="3" name="Content Placeholder 2">
            <a:extLst>
              <a:ext uri="{FF2B5EF4-FFF2-40B4-BE49-F238E27FC236}">
                <a16:creationId xmlns:a16="http://schemas.microsoft.com/office/drawing/2014/main" id="{1DB58632-C1B8-4B7D-98C6-A4C52D7E4A53}"/>
              </a:ext>
            </a:extLst>
          </p:cNvPr>
          <p:cNvSpPr txBox="1">
            <a:spLocks/>
          </p:cNvSpPr>
          <p:nvPr/>
        </p:nvSpPr>
        <p:spPr>
          <a:xfrm>
            <a:off x="304799" y="2450951"/>
            <a:ext cx="5477436" cy="3519543"/>
          </a:xfrm>
          <a:prstGeom prst="rect">
            <a:avLst/>
          </a:prstGeom>
          <a:solidFill>
            <a:schemeClr val="accent6"/>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login i</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f you are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Apply for applications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Withdraw an application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and upload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Respond to Corrections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changes to an issued permit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Assign delegates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7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0DD24174-46E7-4043-8CE9-AED7BCE79AFF}"/>
              </a:ext>
            </a:extLst>
          </p:cNvPr>
          <p:cNvSpPr txBox="1">
            <a:spLocks/>
          </p:cNvSpPr>
          <p:nvPr/>
        </p:nvSpPr>
        <p:spPr>
          <a:xfrm>
            <a:off x="6234505" y="2450952"/>
            <a:ext cx="5652696" cy="3510578"/>
          </a:xfrm>
          <a:prstGeom prst="rect">
            <a:avLst/>
          </a:prstGeom>
          <a:solidFill>
            <a:schemeClr val="accent5"/>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are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 logged in and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Search for permits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permit information except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payments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Schedule an inspection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7" name="Graphic 6" descr="Key">
            <a:extLst>
              <a:ext uri="{FF2B5EF4-FFF2-40B4-BE49-F238E27FC236}">
                <a16:creationId xmlns:a16="http://schemas.microsoft.com/office/drawing/2014/main" id="{95171C9E-301D-4FCB-AF78-D43614F9F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557" y="887506"/>
            <a:ext cx="1645920" cy="1645920"/>
          </a:xfrm>
          <a:prstGeom prst="rect">
            <a:avLst/>
          </a:prstGeom>
        </p:spPr>
      </p:pic>
      <p:pic>
        <p:nvPicPr>
          <p:cNvPr id="10" name="Graphic 9" descr="Lock">
            <a:extLst>
              <a:ext uri="{FF2B5EF4-FFF2-40B4-BE49-F238E27FC236}">
                <a16:creationId xmlns:a16="http://schemas.microsoft.com/office/drawing/2014/main" id="{57154521-A9AA-4797-B36F-F230DB47A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17946" y="744071"/>
            <a:ext cx="1554480" cy="1554480"/>
          </a:xfrm>
          <a:prstGeom prst="rect">
            <a:avLst/>
          </a:prstGeom>
        </p:spPr>
      </p:pic>
    </p:spTree>
    <p:extLst>
      <p:ext uri="{BB962C8B-B14F-4D97-AF65-F5344CB8AC3E}">
        <p14:creationId xmlns:p14="http://schemas.microsoft.com/office/powerpoint/2010/main" val="235388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396-4804-4291-88C9-3A97F5D71D14}"/>
              </a:ext>
            </a:extLst>
          </p:cNvPr>
          <p:cNvSpPr>
            <a:spLocks noGrp="1"/>
          </p:cNvSpPr>
          <p:nvPr>
            <p:ph type="title"/>
          </p:nvPr>
        </p:nvSpPr>
        <p:spPr>
          <a:xfrm>
            <a:off x="127001" y="201373"/>
            <a:ext cx="6444128" cy="1325563"/>
          </a:xfrm>
        </p:spPr>
        <p:txBody>
          <a:bodyPr>
            <a:normAutofit/>
          </a:bodyPr>
          <a:lstStyle/>
          <a:p>
            <a:r>
              <a:rPr lang="en-US" dirty="0"/>
              <a:t>How to add and manage contact delegates</a:t>
            </a:r>
          </a:p>
        </p:txBody>
      </p:sp>
      <p:sp>
        <p:nvSpPr>
          <p:cNvPr id="5" name="TextBox 4">
            <a:extLst>
              <a:ext uri="{FF2B5EF4-FFF2-40B4-BE49-F238E27FC236}">
                <a16:creationId xmlns:a16="http://schemas.microsoft.com/office/drawing/2014/main" id="{B6A37956-77EF-48D8-8F51-D3DC8B7E0293}"/>
              </a:ext>
            </a:extLst>
          </p:cNvPr>
          <p:cNvSpPr txBox="1"/>
          <p:nvPr/>
        </p:nvSpPr>
        <p:spPr>
          <a:xfrm>
            <a:off x="127001" y="1802209"/>
            <a:ext cx="59690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For more information about delegates: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Go to the </a:t>
            </a:r>
            <a:r>
              <a:rPr kumimoji="0" lang="en-US" sz="2400" b="0" i="0" u="none" strike="noStrike" kern="1200" cap="none" spc="0" normalizeH="0" baseline="0" noProof="0" dirty="0">
                <a:ln>
                  <a:noFill/>
                </a:ln>
                <a:solidFill>
                  <a:srgbClr val="003DA5"/>
                </a:solidFill>
                <a:effectLst/>
                <a:uLnTx/>
                <a:uFillTx/>
                <a:latin typeface="Calibri"/>
                <a:ea typeface="+mn-ea"/>
                <a:cs typeface="+mn-cs"/>
                <a:hlinkClick r:id="rId2"/>
              </a:rPr>
              <a:t>Seattle Services Portal</a:t>
            </a:r>
            <a:endParaRPr kumimoji="0" lang="en-US" sz="2400" b="0" i="0" u="none" strike="noStrike" kern="1200" cap="none" spc="0" normalizeH="0" baseline="0" noProof="0" dirty="0">
              <a:ln>
                <a:noFill/>
              </a:ln>
              <a:solidFill>
                <a:srgbClr val="003DA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Read and/or view the highlighted articles and video on delegates</a:t>
            </a:r>
          </a:p>
        </p:txBody>
      </p:sp>
      <p:pic>
        <p:nvPicPr>
          <p:cNvPr id="6" name="Picture 5">
            <a:extLst>
              <a:ext uri="{FF2B5EF4-FFF2-40B4-BE49-F238E27FC236}">
                <a16:creationId xmlns:a16="http://schemas.microsoft.com/office/drawing/2014/main" id="{238F10FC-8B3A-4F00-997C-66EEEAAD78E4}"/>
              </a:ext>
            </a:extLst>
          </p:cNvPr>
          <p:cNvPicPr/>
          <p:nvPr/>
        </p:nvPicPr>
        <p:blipFill rotWithShape="1">
          <a:blip r:embed="rId3"/>
          <a:srcRect l="23077" t="37606" r="23557" b="26212"/>
          <a:stretch/>
        </p:blipFill>
        <p:spPr bwMode="auto">
          <a:xfrm>
            <a:off x="5718810" y="0"/>
            <a:ext cx="6473190" cy="24688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82365F8-17FC-49DC-BF78-4AEDAF8B4CBF}"/>
              </a:ext>
            </a:extLst>
          </p:cNvPr>
          <p:cNvPicPr>
            <a:picLocks noChangeAspect="1"/>
          </p:cNvPicPr>
          <p:nvPr/>
        </p:nvPicPr>
        <p:blipFill>
          <a:blip r:embed="rId4"/>
          <a:stretch>
            <a:fillRect/>
          </a:stretch>
        </p:blipFill>
        <p:spPr>
          <a:xfrm>
            <a:off x="5912428" y="2539117"/>
            <a:ext cx="3581400" cy="4219575"/>
          </a:xfrm>
          <a:prstGeom prst="rect">
            <a:avLst/>
          </a:prstGeom>
        </p:spPr>
      </p:pic>
      <p:sp>
        <p:nvSpPr>
          <p:cNvPr id="8" name="Flowchart: Connector 7">
            <a:extLst>
              <a:ext uri="{FF2B5EF4-FFF2-40B4-BE49-F238E27FC236}">
                <a16:creationId xmlns:a16="http://schemas.microsoft.com/office/drawing/2014/main" id="{A7CA94AF-8749-4A24-A529-83D02BDD158E}"/>
              </a:ext>
            </a:extLst>
          </p:cNvPr>
          <p:cNvSpPr/>
          <p:nvPr/>
        </p:nvSpPr>
        <p:spPr>
          <a:xfrm>
            <a:off x="10320092" y="25391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9" name="Flowchart: Connector 8">
            <a:extLst>
              <a:ext uri="{FF2B5EF4-FFF2-40B4-BE49-F238E27FC236}">
                <a16:creationId xmlns:a16="http://schemas.microsoft.com/office/drawing/2014/main" id="{5E99D592-0A9C-4396-9CFA-C033CD60C7AF}"/>
              </a:ext>
            </a:extLst>
          </p:cNvPr>
          <p:cNvSpPr/>
          <p:nvPr/>
        </p:nvSpPr>
        <p:spPr>
          <a:xfrm>
            <a:off x="7896418" y="307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0" name="Flowchart: Alternate Process 9">
            <a:extLst>
              <a:ext uri="{FF2B5EF4-FFF2-40B4-BE49-F238E27FC236}">
                <a16:creationId xmlns:a16="http://schemas.microsoft.com/office/drawing/2014/main" id="{7C7DA056-8E6A-4926-A4FF-12CE3FC5497F}"/>
              </a:ext>
            </a:extLst>
          </p:cNvPr>
          <p:cNvSpPr/>
          <p:nvPr/>
        </p:nvSpPr>
        <p:spPr>
          <a:xfrm>
            <a:off x="6326909" y="312870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8909867E-FE5F-4AD6-A7C0-28FC10728671}"/>
              </a:ext>
            </a:extLst>
          </p:cNvPr>
          <p:cNvSpPr/>
          <p:nvPr/>
        </p:nvSpPr>
        <p:spPr>
          <a:xfrm>
            <a:off x="6326909" y="3879701"/>
            <a:ext cx="2586182" cy="7692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Alternate Process 11">
            <a:extLst>
              <a:ext uri="{FF2B5EF4-FFF2-40B4-BE49-F238E27FC236}">
                <a16:creationId xmlns:a16="http://schemas.microsoft.com/office/drawing/2014/main" id="{CA51D2E6-D712-4B5D-814C-A146E05397D4}"/>
              </a:ext>
            </a:extLst>
          </p:cNvPr>
          <p:cNvSpPr/>
          <p:nvPr/>
        </p:nvSpPr>
        <p:spPr>
          <a:xfrm>
            <a:off x="6369016" y="625769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3" name="Straight Arrow Connector 12">
            <a:extLst>
              <a:ext uri="{FF2B5EF4-FFF2-40B4-BE49-F238E27FC236}">
                <a16:creationId xmlns:a16="http://schemas.microsoft.com/office/drawing/2014/main" id="{0385E290-9E29-415A-8E26-E576BEF0A837}"/>
              </a:ext>
            </a:extLst>
          </p:cNvPr>
          <p:cNvCxnSpPr>
            <a:cxnSpLocks/>
            <a:stCxn id="8" idx="3"/>
            <a:endCxn id="10" idx="3"/>
          </p:cNvCxnSpPr>
          <p:nvPr/>
        </p:nvCxnSpPr>
        <p:spPr>
          <a:xfrm flipH="1">
            <a:off x="8913091" y="2803469"/>
            <a:ext cx="1458995" cy="4738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EDDF01F9-DCB5-4FB8-AE50-D102DE206FF3}"/>
              </a:ext>
            </a:extLst>
          </p:cNvPr>
          <p:cNvCxnSpPr>
            <a:cxnSpLocks/>
            <a:stCxn id="8" idx="3"/>
            <a:endCxn id="11" idx="3"/>
          </p:cNvCxnSpPr>
          <p:nvPr/>
        </p:nvCxnSpPr>
        <p:spPr>
          <a:xfrm flipH="1">
            <a:off x="8913091" y="2803469"/>
            <a:ext cx="1458995" cy="14608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87C9DB80-26DF-4099-802B-73F51C5D9C00}"/>
              </a:ext>
            </a:extLst>
          </p:cNvPr>
          <p:cNvCxnSpPr>
            <a:cxnSpLocks/>
            <a:stCxn id="8" idx="3"/>
            <a:endCxn id="12" idx="3"/>
          </p:cNvCxnSpPr>
          <p:nvPr/>
        </p:nvCxnSpPr>
        <p:spPr>
          <a:xfrm flipH="1">
            <a:off x="8955198" y="2803469"/>
            <a:ext cx="1416888" cy="36028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C656D849-877B-4432-AD6B-4669305E5F87}"/>
              </a:ext>
            </a:extLst>
          </p:cNvPr>
          <p:cNvPicPr>
            <a:picLocks noChangeAspect="1"/>
          </p:cNvPicPr>
          <p:nvPr/>
        </p:nvPicPr>
        <p:blipFill>
          <a:blip r:embed="rId5"/>
          <a:stretch>
            <a:fillRect/>
          </a:stretch>
        </p:blipFill>
        <p:spPr>
          <a:xfrm>
            <a:off x="545499" y="3425997"/>
            <a:ext cx="2847975" cy="809625"/>
          </a:xfrm>
          <a:prstGeom prst="rect">
            <a:avLst/>
          </a:prstGeom>
        </p:spPr>
      </p:pic>
      <p:sp>
        <p:nvSpPr>
          <p:cNvPr id="24" name="Flowchart: Alternate Process 23">
            <a:extLst>
              <a:ext uri="{FF2B5EF4-FFF2-40B4-BE49-F238E27FC236}">
                <a16:creationId xmlns:a16="http://schemas.microsoft.com/office/drawing/2014/main" id="{94DAE9B8-0391-49E6-8165-C77CC92218FB}"/>
              </a:ext>
            </a:extLst>
          </p:cNvPr>
          <p:cNvSpPr/>
          <p:nvPr/>
        </p:nvSpPr>
        <p:spPr>
          <a:xfrm>
            <a:off x="2426687" y="3842855"/>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084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rgbClr val="FFFFFF"/>
                </a:solidFill>
              </a:rPr>
              <a:t>How to apply for a 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548639" y="2353247"/>
            <a:ext cx="4572000" cy="391953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solidFill>
                  <a:schemeClr val="tx2">
                    <a:lumMod val="50000"/>
                  </a:schemeClr>
                </a:solidFill>
              </a:rPr>
              <a:t>How to apply for a utility permit</a:t>
            </a:r>
          </a:p>
          <a:p>
            <a:pPr marL="800100" lvl="1" indent="-457200">
              <a:buFont typeface="+mj-lt"/>
              <a:buAutoNum type="arabicPeriod" startAt="4"/>
            </a:pPr>
            <a:r>
              <a:rPr lang="en-US" sz="2000" dirty="0"/>
              <a:t>Under the </a:t>
            </a:r>
            <a:r>
              <a:rPr lang="en-US" sz="2000" b="1" dirty="0"/>
              <a:t>Create New </a:t>
            </a:r>
            <a:r>
              <a:rPr lang="en-US" sz="2000" dirty="0"/>
              <a:t>section, click on the </a:t>
            </a:r>
            <a:r>
              <a:rPr lang="en-US" sz="2000" b="1" dirty="0"/>
              <a:t>Permits – Street Use </a:t>
            </a:r>
            <a:r>
              <a:rPr lang="en-US" sz="2000" dirty="0"/>
              <a:t>link</a:t>
            </a:r>
          </a:p>
          <a:p>
            <a:pPr marL="800100" lvl="1" indent="-228600" defTabSz="914400"/>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pic>
        <p:nvPicPr>
          <p:cNvPr id="12" name="Picture 11">
            <a:extLst>
              <a:ext uri="{FF2B5EF4-FFF2-40B4-BE49-F238E27FC236}">
                <a16:creationId xmlns:a16="http://schemas.microsoft.com/office/drawing/2014/main" id="{B626BEE0-DC7D-4B2F-96C1-AA3756C0E796}"/>
              </a:ext>
            </a:extLst>
          </p:cNvPr>
          <p:cNvPicPr>
            <a:picLocks noChangeAspect="1"/>
          </p:cNvPicPr>
          <p:nvPr/>
        </p:nvPicPr>
        <p:blipFill rotWithShape="1">
          <a:blip r:embed="rId2"/>
          <a:srcRect r="35483" b="782"/>
          <a:stretch/>
        </p:blipFill>
        <p:spPr>
          <a:xfrm>
            <a:off x="6286497" y="1686147"/>
            <a:ext cx="5652519" cy="5006801"/>
          </a:xfrm>
          <a:prstGeom prst="rect">
            <a:avLst/>
          </a:prstGeom>
          <a:ln>
            <a:noFill/>
          </a:ln>
          <a:effectLst>
            <a:outerShdw blurRad="292100" dist="139700" dir="2700000" algn="tl" rotWithShape="0">
              <a:srgbClr val="333333">
                <a:alpha val="65000"/>
              </a:srgbClr>
            </a:outerShdw>
          </a:effectLst>
        </p:spPr>
      </p:pic>
      <p:sp>
        <p:nvSpPr>
          <p:cNvPr id="13" name="Flowchart: Connector 12">
            <a:extLst>
              <a:ext uri="{FF2B5EF4-FFF2-40B4-BE49-F238E27FC236}">
                <a16:creationId xmlns:a16="http://schemas.microsoft.com/office/drawing/2014/main" id="{9AEB76D6-43E6-4960-BEAD-71C5845F429D}"/>
              </a:ext>
            </a:extLst>
          </p:cNvPr>
          <p:cNvSpPr/>
          <p:nvPr/>
        </p:nvSpPr>
        <p:spPr>
          <a:xfrm>
            <a:off x="5677989" y="46714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14" name="Flowchart: Alternate Process 13">
            <a:extLst>
              <a:ext uri="{FF2B5EF4-FFF2-40B4-BE49-F238E27FC236}">
                <a16:creationId xmlns:a16="http://schemas.microsoft.com/office/drawing/2014/main" id="{9B395A15-953C-4CA4-B4B9-2F438D1B1047}"/>
              </a:ext>
            </a:extLst>
          </p:cNvPr>
          <p:cNvSpPr/>
          <p:nvPr/>
        </p:nvSpPr>
        <p:spPr>
          <a:xfrm>
            <a:off x="6777355" y="4043725"/>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30B33616-E802-457D-AC8D-54E654495BAE}"/>
              </a:ext>
            </a:extLst>
          </p:cNvPr>
          <p:cNvSpPr/>
          <p:nvPr/>
        </p:nvSpPr>
        <p:spPr>
          <a:xfrm>
            <a:off x="6890019" y="5635945"/>
            <a:ext cx="1391395" cy="2099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6" name="Straight Arrow Connector 15">
            <a:extLst>
              <a:ext uri="{FF2B5EF4-FFF2-40B4-BE49-F238E27FC236}">
                <a16:creationId xmlns:a16="http://schemas.microsoft.com/office/drawing/2014/main" id="{AC2EDBF4-A8E9-4C9D-B3B7-EF2C67508EB0}"/>
              </a:ext>
            </a:extLst>
          </p:cNvPr>
          <p:cNvCxnSpPr>
            <a:cxnSpLocks/>
            <a:stCxn id="13" idx="5"/>
            <a:endCxn id="15" idx="1"/>
          </p:cNvCxnSpPr>
          <p:nvPr/>
        </p:nvCxnSpPr>
        <p:spPr>
          <a:xfrm>
            <a:off x="5981029" y="4935752"/>
            <a:ext cx="908990" cy="80515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5904848-1433-443D-BDAA-DDF6DE05C846}"/>
              </a:ext>
            </a:extLst>
          </p:cNvPr>
          <p:cNvCxnSpPr>
            <a:cxnSpLocks/>
            <a:stCxn id="13" idx="7"/>
            <a:endCxn id="14" idx="1"/>
          </p:cNvCxnSpPr>
          <p:nvPr/>
        </p:nvCxnSpPr>
        <p:spPr>
          <a:xfrm flipV="1">
            <a:off x="5981029" y="4189547"/>
            <a:ext cx="796326" cy="52720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4421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91744" y="2168575"/>
            <a:ext cx="5051253" cy="417323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5"/>
            </a:pPr>
            <a:r>
              <a:rPr lang="en-US" sz="2200" dirty="0"/>
              <a:t>Expand the </a:t>
            </a:r>
            <a:r>
              <a:rPr lang="en-US" sz="2200" b="1" dirty="0"/>
              <a:t>Utility</a:t>
            </a:r>
            <a:r>
              <a:rPr lang="en-US" sz="2200" dirty="0"/>
              <a:t> section</a:t>
            </a:r>
          </a:p>
          <a:p>
            <a:pPr marL="800100" lvl="1" indent="-457200">
              <a:buFont typeface="+mj-lt"/>
              <a:buAutoNum type="arabicPeriod" startAt="5"/>
            </a:pPr>
            <a:r>
              <a:rPr lang="en-US" sz="2200" dirty="0"/>
              <a:t>Determine the appropriate permit type:</a:t>
            </a:r>
          </a:p>
          <a:p>
            <a:pPr marL="1143000" lvl="2" indent="-457200">
              <a:buFont typeface="+mj-lt"/>
              <a:buAutoNum type="alphaLcPeriod"/>
            </a:pPr>
            <a:r>
              <a:rPr lang="en-US" sz="2200" dirty="0"/>
              <a:t>Click on the </a:t>
            </a:r>
            <a:r>
              <a:rPr lang="en-US" sz="2200" b="1" dirty="0"/>
              <a:t>Utility Work in the Right-of Way </a:t>
            </a:r>
            <a:r>
              <a:rPr lang="en-US" sz="2200" dirty="0"/>
              <a:t>webpage link</a:t>
            </a:r>
          </a:p>
          <a:p>
            <a:pPr marL="1143000" lvl="2" indent="-457200">
              <a:buFont typeface="+mj-lt"/>
              <a:buAutoNum type="alphaLcPeriod"/>
            </a:pPr>
            <a:r>
              <a:rPr lang="en-US" sz="2200" dirty="0"/>
              <a:t>Review the permit criteria to determine if you need a Minor Utility or Utility Major permit</a:t>
            </a:r>
          </a:p>
          <a:p>
            <a:pPr marL="800100" lvl="1" indent="-457200">
              <a:buFont typeface="+mj-lt"/>
              <a:buAutoNum type="arabicPeriod" startAt="5"/>
            </a:pPr>
            <a:r>
              <a:rPr lang="en-US" sz="2200" dirty="0"/>
              <a:t>Once the permit type is determined, click on the circle next to that permit type and click on the </a:t>
            </a:r>
            <a:r>
              <a:rPr lang="en-US" sz="2200" b="1" dirty="0"/>
              <a:t>Continue Application </a:t>
            </a:r>
            <a:r>
              <a:rPr lang="en-US" sz="2200" dirty="0"/>
              <a:t>button</a:t>
            </a:r>
          </a:p>
          <a:p>
            <a:pPr marL="800100" lvl="1" indent="-228600" defTabSz="914400"/>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pic>
        <p:nvPicPr>
          <p:cNvPr id="18" name="Picture 17">
            <a:extLst>
              <a:ext uri="{FF2B5EF4-FFF2-40B4-BE49-F238E27FC236}">
                <a16:creationId xmlns:a16="http://schemas.microsoft.com/office/drawing/2014/main" id="{6D851C4A-719E-4245-B6D4-A92BEFD93CA9}"/>
              </a:ext>
            </a:extLst>
          </p:cNvPr>
          <p:cNvPicPr>
            <a:picLocks noChangeAspect="1"/>
          </p:cNvPicPr>
          <p:nvPr/>
        </p:nvPicPr>
        <p:blipFill rotWithShape="1">
          <a:blip r:embed="rId2"/>
          <a:srcRect t="1479" r="11610" b="7315"/>
          <a:stretch/>
        </p:blipFill>
        <p:spPr>
          <a:xfrm>
            <a:off x="5296415" y="576943"/>
            <a:ext cx="6890463"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Flowchart: Alternate Process 21">
            <a:extLst>
              <a:ext uri="{FF2B5EF4-FFF2-40B4-BE49-F238E27FC236}">
                <a16:creationId xmlns:a16="http://schemas.microsoft.com/office/drawing/2014/main" id="{A98C00E2-AF55-4443-83A9-3F5F31DB101C}"/>
              </a:ext>
            </a:extLst>
          </p:cNvPr>
          <p:cNvSpPr/>
          <p:nvPr/>
        </p:nvSpPr>
        <p:spPr>
          <a:xfrm>
            <a:off x="5446037" y="1829439"/>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36A9B603-8039-49AB-8119-E2A7DD454801}"/>
              </a:ext>
            </a:extLst>
          </p:cNvPr>
          <p:cNvSpPr/>
          <p:nvPr/>
        </p:nvSpPr>
        <p:spPr>
          <a:xfrm>
            <a:off x="9521922" y="223173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24" name="Straight Arrow Connector 23">
            <a:extLst>
              <a:ext uri="{FF2B5EF4-FFF2-40B4-BE49-F238E27FC236}">
                <a16:creationId xmlns:a16="http://schemas.microsoft.com/office/drawing/2014/main" id="{62279B49-A676-415D-8254-5BFB2656B76B}"/>
              </a:ext>
            </a:extLst>
          </p:cNvPr>
          <p:cNvCxnSpPr>
            <a:cxnSpLocks/>
            <a:stCxn id="23" idx="3"/>
          </p:cNvCxnSpPr>
          <p:nvPr/>
        </p:nvCxnSpPr>
        <p:spPr>
          <a:xfrm flipH="1">
            <a:off x="9225443" y="2496082"/>
            <a:ext cx="348473" cy="27482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Flowchart: Connector 24">
            <a:extLst>
              <a:ext uri="{FF2B5EF4-FFF2-40B4-BE49-F238E27FC236}">
                <a16:creationId xmlns:a16="http://schemas.microsoft.com/office/drawing/2014/main" id="{00DDC161-C244-425D-B57B-AA7B64171C2C}"/>
              </a:ext>
            </a:extLst>
          </p:cNvPr>
          <p:cNvSpPr/>
          <p:nvPr/>
        </p:nvSpPr>
        <p:spPr>
          <a:xfrm>
            <a:off x="5446037" y="2459136"/>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71CD7C25-B736-401E-84C2-845B41953AB7}"/>
              </a:ext>
            </a:extLst>
          </p:cNvPr>
          <p:cNvSpPr/>
          <p:nvPr/>
        </p:nvSpPr>
        <p:spPr>
          <a:xfrm>
            <a:off x="5405752" y="6451032"/>
            <a:ext cx="1185547"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7662877" y="446602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cxnSp>
        <p:nvCxnSpPr>
          <p:cNvPr id="28" name="Straight Arrow Connector 27">
            <a:extLst>
              <a:ext uri="{FF2B5EF4-FFF2-40B4-BE49-F238E27FC236}">
                <a16:creationId xmlns:a16="http://schemas.microsoft.com/office/drawing/2014/main" id="{C7ADFBD9-21EF-45C3-84C2-7438F600FBF1}"/>
              </a:ext>
            </a:extLst>
          </p:cNvPr>
          <p:cNvCxnSpPr>
            <a:cxnSpLocks/>
            <a:stCxn id="27" idx="2"/>
            <a:endCxn id="25" idx="5"/>
          </p:cNvCxnSpPr>
          <p:nvPr/>
        </p:nvCxnSpPr>
        <p:spPr>
          <a:xfrm flipH="1" flipV="1">
            <a:off x="5593264" y="2604231"/>
            <a:ext cx="2069613" cy="201664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CE11C24B-FCED-4779-BD0D-BE4587C3BAD1}"/>
              </a:ext>
            </a:extLst>
          </p:cNvPr>
          <p:cNvCxnSpPr>
            <a:cxnSpLocks/>
            <a:stCxn id="27" idx="3"/>
            <a:endCxn id="26" idx="3"/>
          </p:cNvCxnSpPr>
          <p:nvPr/>
        </p:nvCxnSpPr>
        <p:spPr>
          <a:xfrm flipH="1">
            <a:off x="6591299" y="4730375"/>
            <a:ext cx="1123572" cy="185270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Flowchart: Connector 29">
            <a:extLst>
              <a:ext uri="{FF2B5EF4-FFF2-40B4-BE49-F238E27FC236}">
                <a16:creationId xmlns:a16="http://schemas.microsoft.com/office/drawing/2014/main" id="{E8F39127-D599-4056-9930-CF80E9DEDFE0}"/>
              </a:ext>
            </a:extLst>
          </p:cNvPr>
          <p:cNvSpPr/>
          <p:nvPr/>
        </p:nvSpPr>
        <p:spPr>
          <a:xfrm>
            <a:off x="5228236" y="161495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p>
        </p:txBody>
      </p:sp>
      <p:cxnSp>
        <p:nvCxnSpPr>
          <p:cNvPr id="15" name="Straight Arrow Connector 14">
            <a:extLst>
              <a:ext uri="{FF2B5EF4-FFF2-40B4-BE49-F238E27FC236}">
                <a16:creationId xmlns:a16="http://schemas.microsoft.com/office/drawing/2014/main" id="{82E00FCA-4DA2-4CDC-9971-C4B6C6575456}"/>
              </a:ext>
            </a:extLst>
          </p:cNvPr>
          <p:cNvCxnSpPr>
            <a:cxnSpLocks/>
          </p:cNvCxnSpPr>
          <p:nvPr/>
        </p:nvCxnSpPr>
        <p:spPr>
          <a:xfrm flipH="1" flipV="1">
            <a:off x="9218803" y="3246646"/>
            <a:ext cx="470716" cy="12156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id="{2F07C8FA-E659-4CD1-9738-B1E56549CD9B}"/>
              </a:ext>
            </a:extLst>
          </p:cNvPr>
          <p:cNvSpPr txBox="1"/>
          <p:nvPr/>
        </p:nvSpPr>
        <p:spPr>
          <a:xfrm>
            <a:off x="9699439" y="2967335"/>
            <a:ext cx="2142494" cy="2031325"/>
          </a:xfrm>
          <a:prstGeom prst="rect">
            <a:avLst/>
          </a:prstGeom>
          <a:noFill/>
        </p:spPr>
        <p:txBody>
          <a:bodyPr wrap="square" rtlCol="0">
            <a:spAutoFit/>
          </a:bodyPr>
          <a:lstStyle/>
          <a:p>
            <a:r>
              <a:rPr lang="en-US" b="1" i="1" dirty="0">
                <a:solidFill>
                  <a:schemeClr val="accent2"/>
                </a:solidFill>
              </a:rPr>
              <a:t>Note: </a:t>
            </a:r>
            <a:r>
              <a:rPr lang="en-US" i="1" dirty="0">
                <a:solidFill>
                  <a:schemeClr val="accent2"/>
                </a:solidFill>
              </a:rPr>
              <a:t>This line is incorrect. If utility work triggers curb ramps per the ROWORR, this would require an UMP, not SIP Lite.</a:t>
            </a:r>
          </a:p>
        </p:txBody>
      </p:sp>
    </p:spTree>
    <p:extLst>
      <p:ext uri="{BB962C8B-B14F-4D97-AF65-F5344CB8AC3E}">
        <p14:creationId xmlns:p14="http://schemas.microsoft.com/office/powerpoint/2010/main" val="360129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1"/>
            <a:ext cx="10515600" cy="1104934"/>
          </a:xfrm>
        </p:spPr>
        <p:txBody>
          <a:bodyPr/>
          <a:lstStyle/>
          <a:p>
            <a:r>
              <a:rPr lang="en-US" dirty="0"/>
              <a:t>Application page overview</a:t>
            </a:r>
          </a:p>
        </p:txBody>
      </p:sp>
      <p:pic>
        <p:nvPicPr>
          <p:cNvPr id="5" name="Picture 4">
            <a:extLst>
              <a:ext uri="{FF2B5EF4-FFF2-40B4-BE49-F238E27FC236}">
                <a16:creationId xmlns:a16="http://schemas.microsoft.com/office/drawing/2014/main" id="{33414D7B-BA46-474C-9F39-E876FA8068FD}"/>
              </a:ext>
            </a:extLst>
          </p:cNvPr>
          <p:cNvPicPr>
            <a:picLocks noChangeAspect="1"/>
          </p:cNvPicPr>
          <p:nvPr/>
        </p:nvPicPr>
        <p:blipFill rotWithShape="1">
          <a:blip r:embed="rId3"/>
          <a:srcRect r="1156"/>
          <a:stretch/>
        </p:blipFill>
        <p:spPr>
          <a:xfrm>
            <a:off x="1128976" y="1483962"/>
            <a:ext cx="9934048" cy="475488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496D139F-ED23-40A4-BB13-6EBB453C79AC}"/>
              </a:ext>
            </a:extLst>
          </p:cNvPr>
          <p:cNvSpPr/>
          <p:nvPr/>
        </p:nvSpPr>
        <p:spPr>
          <a:xfrm>
            <a:off x="1128975" y="1849416"/>
            <a:ext cx="2481000" cy="6270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7" name="Straight Arrow Connector 6">
            <a:extLst>
              <a:ext uri="{FF2B5EF4-FFF2-40B4-BE49-F238E27FC236}">
                <a16:creationId xmlns:a16="http://schemas.microsoft.com/office/drawing/2014/main" id="{64A65E46-71CC-4056-849B-C843EBC28B74}"/>
              </a:ext>
            </a:extLst>
          </p:cNvPr>
          <p:cNvCxnSpPr>
            <a:cxnSpLocks/>
            <a:endCxn id="6" idx="3"/>
          </p:cNvCxnSpPr>
          <p:nvPr/>
        </p:nvCxnSpPr>
        <p:spPr>
          <a:xfrm flipH="1" flipV="1">
            <a:off x="3609975" y="2162958"/>
            <a:ext cx="576146" cy="3693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9" name="Left Brace 8">
            <a:extLst>
              <a:ext uri="{FF2B5EF4-FFF2-40B4-BE49-F238E27FC236}">
                <a16:creationId xmlns:a16="http://schemas.microsoft.com/office/drawing/2014/main" id="{927475A9-85F0-4AED-8FD4-27202D5863E1}"/>
              </a:ext>
            </a:extLst>
          </p:cNvPr>
          <p:cNvSpPr/>
          <p:nvPr/>
        </p:nvSpPr>
        <p:spPr>
          <a:xfrm rot="5400000">
            <a:off x="5983512" y="-3448864"/>
            <a:ext cx="285311" cy="987371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9E1FF8E-F90A-4A31-BDB0-C55541AFB4F3}"/>
              </a:ext>
            </a:extLst>
          </p:cNvPr>
          <p:cNvSpPr txBox="1"/>
          <p:nvPr/>
        </p:nvSpPr>
        <p:spPr>
          <a:xfrm>
            <a:off x="5158388" y="906693"/>
            <a:ext cx="2215867" cy="369332"/>
          </a:xfrm>
          <a:prstGeom prst="rect">
            <a:avLst/>
          </a:prstGeom>
          <a:noFill/>
        </p:spPr>
        <p:txBody>
          <a:bodyPr wrap="square" rtlCol="0">
            <a:spAutoFit/>
          </a:bodyPr>
          <a:lstStyle/>
          <a:p>
            <a:r>
              <a:rPr lang="en-US" b="1" dirty="0">
                <a:solidFill>
                  <a:schemeClr val="accent2"/>
                </a:solidFill>
              </a:rPr>
              <a:t>Application steps</a:t>
            </a:r>
          </a:p>
        </p:txBody>
      </p:sp>
      <p:sp>
        <p:nvSpPr>
          <p:cNvPr id="12" name="TextBox 11">
            <a:extLst>
              <a:ext uri="{FF2B5EF4-FFF2-40B4-BE49-F238E27FC236}">
                <a16:creationId xmlns:a16="http://schemas.microsoft.com/office/drawing/2014/main" id="{8339813F-526A-4B32-A145-0F63BC686566}"/>
              </a:ext>
            </a:extLst>
          </p:cNvPr>
          <p:cNvSpPr txBox="1"/>
          <p:nvPr/>
        </p:nvSpPr>
        <p:spPr>
          <a:xfrm>
            <a:off x="4061108" y="2476500"/>
            <a:ext cx="3507809" cy="923330"/>
          </a:xfrm>
          <a:prstGeom prst="rect">
            <a:avLst/>
          </a:prstGeom>
          <a:noFill/>
        </p:spPr>
        <p:txBody>
          <a:bodyPr wrap="square" rtlCol="0">
            <a:spAutoFit/>
          </a:bodyPr>
          <a:lstStyle/>
          <a:p>
            <a:r>
              <a:rPr lang="en-US" b="1" dirty="0">
                <a:solidFill>
                  <a:schemeClr val="accent2"/>
                </a:solidFill>
              </a:rPr>
              <a:t>Indicates what step you are on and what steps you have already completed</a:t>
            </a:r>
          </a:p>
        </p:txBody>
      </p:sp>
      <p:sp>
        <p:nvSpPr>
          <p:cNvPr id="15" name="Flowchart: Connector 14">
            <a:extLst>
              <a:ext uri="{FF2B5EF4-FFF2-40B4-BE49-F238E27FC236}">
                <a16:creationId xmlns:a16="http://schemas.microsoft.com/office/drawing/2014/main" id="{5E623E4D-5AF9-4D02-B8DA-0548348D2FE2}"/>
              </a:ext>
            </a:extLst>
          </p:cNvPr>
          <p:cNvSpPr/>
          <p:nvPr/>
        </p:nvSpPr>
        <p:spPr>
          <a:xfrm>
            <a:off x="1128975" y="2532290"/>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47974E71-2AED-4987-92D0-7E426CB391B3}"/>
              </a:ext>
            </a:extLst>
          </p:cNvPr>
          <p:cNvSpPr/>
          <p:nvPr/>
        </p:nvSpPr>
        <p:spPr>
          <a:xfrm>
            <a:off x="1344231" y="4296506"/>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7" name="Straight Arrow Connector 16">
            <a:extLst>
              <a:ext uri="{FF2B5EF4-FFF2-40B4-BE49-F238E27FC236}">
                <a16:creationId xmlns:a16="http://schemas.microsoft.com/office/drawing/2014/main" id="{ECD4F0D7-6B24-4CEE-A7F5-83F64F3C4A68}"/>
              </a:ext>
            </a:extLst>
          </p:cNvPr>
          <p:cNvCxnSpPr>
            <a:cxnSpLocks/>
          </p:cNvCxnSpPr>
          <p:nvPr/>
        </p:nvCxnSpPr>
        <p:spPr>
          <a:xfrm flipV="1">
            <a:off x="650459" y="2664784"/>
            <a:ext cx="538851" cy="49188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4D0DD233-A269-4BD5-B538-9EBF19CE635E}"/>
              </a:ext>
            </a:extLst>
          </p:cNvPr>
          <p:cNvCxnSpPr>
            <a:cxnSpLocks/>
            <a:stCxn id="25" idx="2"/>
          </p:cNvCxnSpPr>
          <p:nvPr/>
        </p:nvCxnSpPr>
        <p:spPr>
          <a:xfrm>
            <a:off x="615384" y="3815602"/>
            <a:ext cx="759916" cy="50576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TextBox 24">
            <a:extLst>
              <a:ext uri="{FF2B5EF4-FFF2-40B4-BE49-F238E27FC236}">
                <a16:creationId xmlns:a16="http://schemas.microsoft.com/office/drawing/2014/main" id="{C3497835-82FB-4688-9F26-10CEAC596674}"/>
              </a:ext>
            </a:extLst>
          </p:cNvPr>
          <p:cNvSpPr txBox="1"/>
          <p:nvPr/>
        </p:nvSpPr>
        <p:spPr>
          <a:xfrm>
            <a:off x="41457" y="3169271"/>
            <a:ext cx="1147854" cy="646331"/>
          </a:xfrm>
          <a:prstGeom prst="rect">
            <a:avLst/>
          </a:prstGeom>
          <a:noFill/>
        </p:spPr>
        <p:txBody>
          <a:bodyPr wrap="square" rtlCol="0">
            <a:spAutoFit/>
          </a:bodyPr>
          <a:lstStyle/>
          <a:p>
            <a:r>
              <a:rPr lang="en-US" b="1" dirty="0">
                <a:solidFill>
                  <a:schemeClr val="accent2"/>
                </a:solidFill>
              </a:rPr>
              <a:t>Required field</a:t>
            </a:r>
          </a:p>
        </p:txBody>
      </p:sp>
      <p:cxnSp>
        <p:nvCxnSpPr>
          <p:cNvPr id="29" name="Straight Arrow Connector 28">
            <a:extLst>
              <a:ext uri="{FF2B5EF4-FFF2-40B4-BE49-F238E27FC236}">
                <a16:creationId xmlns:a16="http://schemas.microsoft.com/office/drawing/2014/main" id="{66509916-0097-40AC-95B2-606EAADA538F}"/>
              </a:ext>
            </a:extLst>
          </p:cNvPr>
          <p:cNvCxnSpPr>
            <a:cxnSpLocks/>
            <a:stCxn id="30" idx="1"/>
          </p:cNvCxnSpPr>
          <p:nvPr/>
        </p:nvCxnSpPr>
        <p:spPr>
          <a:xfrm flipH="1">
            <a:off x="2863273" y="5915677"/>
            <a:ext cx="746702"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TextBox 29">
            <a:extLst>
              <a:ext uri="{FF2B5EF4-FFF2-40B4-BE49-F238E27FC236}">
                <a16:creationId xmlns:a16="http://schemas.microsoft.com/office/drawing/2014/main" id="{1493F824-A38B-4E66-9B44-940E25E93CAD}"/>
              </a:ext>
            </a:extLst>
          </p:cNvPr>
          <p:cNvSpPr txBox="1"/>
          <p:nvPr/>
        </p:nvSpPr>
        <p:spPr>
          <a:xfrm>
            <a:off x="3609975" y="5592511"/>
            <a:ext cx="3507809" cy="646331"/>
          </a:xfrm>
          <a:prstGeom prst="rect">
            <a:avLst/>
          </a:prstGeom>
          <a:noFill/>
        </p:spPr>
        <p:txBody>
          <a:bodyPr wrap="square" rtlCol="0">
            <a:spAutoFit/>
          </a:bodyPr>
          <a:lstStyle/>
          <a:p>
            <a:r>
              <a:rPr lang="en-US" b="1" dirty="0">
                <a:solidFill>
                  <a:schemeClr val="accent2"/>
                </a:solidFill>
              </a:rPr>
              <a:t>You can save at any step and resume later if needed </a:t>
            </a:r>
          </a:p>
        </p:txBody>
      </p:sp>
      <p:cxnSp>
        <p:nvCxnSpPr>
          <p:cNvPr id="34" name="Straight Arrow Connector 33">
            <a:extLst>
              <a:ext uri="{FF2B5EF4-FFF2-40B4-BE49-F238E27FC236}">
                <a16:creationId xmlns:a16="http://schemas.microsoft.com/office/drawing/2014/main" id="{3DBE34AD-6F4E-45B7-BB51-55598ACDDC32}"/>
              </a:ext>
            </a:extLst>
          </p:cNvPr>
          <p:cNvCxnSpPr>
            <a:cxnSpLocks/>
          </p:cNvCxnSpPr>
          <p:nvPr/>
        </p:nvCxnSpPr>
        <p:spPr>
          <a:xfrm>
            <a:off x="10189028" y="5203074"/>
            <a:ext cx="0" cy="49576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7" name="TextBox 36">
            <a:extLst>
              <a:ext uri="{FF2B5EF4-FFF2-40B4-BE49-F238E27FC236}">
                <a16:creationId xmlns:a16="http://schemas.microsoft.com/office/drawing/2014/main" id="{2F5E83E0-BCCA-40EA-A647-CF34D2F286B2}"/>
              </a:ext>
            </a:extLst>
          </p:cNvPr>
          <p:cNvSpPr txBox="1"/>
          <p:nvPr/>
        </p:nvSpPr>
        <p:spPr>
          <a:xfrm>
            <a:off x="9583600" y="4279744"/>
            <a:ext cx="1497871" cy="923330"/>
          </a:xfrm>
          <a:prstGeom prst="rect">
            <a:avLst/>
          </a:prstGeom>
          <a:noFill/>
        </p:spPr>
        <p:txBody>
          <a:bodyPr wrap="square" rtlCol="0">
            <a:spAutoFit/>
          </a:bodyPr>
          <a:lstStyle/>
          <a:p>
            <a:r>
              <a:rPr lang="en-US" b="1" dirty="0">
                <a:solidFill>
                  <a:schemeClr val="accent2"/>
                </a:solidFill>
              </a:rPr>
              <a:t>Moves you  to the </a:t>
            </a:r>
          </a:p>
          <a:p>
            <a:r>
              <a:rPr lang="en-US" b="1" dirty="0">
                <a:solidFill>
                  <a:schemeClr val="accent2"/>
                </a:solidFill>
              </a:rPr>
              <a:t>next step</a:t>
            </a:r>
          </a:p>
        </p:txBody>
      </p:sp>
      <p:pic>
        <p:nvPicPr>
          <p:cNvPr id="38" name="Picture 37">
            <a:extLst>
              <a:ext uri="{FF2B5EF4-FFF2-40B4-BE49-F238E27FC236}">
                <a16:creationId xmlns:a16="http://schemas.microsoft.com/office/drawing/2014/main" id="{57246939-A3AA-4242-8FCA-9EA6E15DAD0B}"/>
              </a:ext>
            </a:extLst>
          </p:cNvPr>
          <p:cNvPicPr>
            <a:picLocks noChangeAspect="1"/>
          </p:cNvPicPr>
          <p:nvPr/>
        </p:nvPicPr>
        <p:blipFill>
          <a:blip r:embed="rId4"/>
          <a:stretch>
            <a:fillRect/>
          </a:stretch>
        </p:blipFill>
        <p:spPr>
          <a:xfrm>
            <a:off x="8355466" y="2910727"/>
            <a:ext cx="3667125" cy="904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9" name="Straight Arrow Connector 38">
            <a:extLst>
              <a:ext uri="{FF2B5EF4-FFF2-40B4-BE49-F238E27FC236}">
                <a16:creationId xmlns:a16="http://schemas.microsoft.com/office/drawing/2014/main" id="{A0D3C89E-A720-4B29-8253-DF60EC7DE609}"/>
              </a:ext>
            </a:extLst>
          </p:cNvPr>
          <p:cNvCxnSpPr>
            <a:cxnSpLocks/>
            <a:stCxn id="12" idx="3"/>
          </p:cNvCxnSpPr>
          <p:nvPr/>
        </p:nvCxnSpPr>
        <p:spPr>
          <a:xfrm>
            <a:off x="7568917" y="2938165"/>
            <a:ext cx="720370" cy="42499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42" name="Flowchart: Alternate Process 41">
            <a:extLst>
              <a:ext uri="{FF2B5EF4-FFF2-40B4-BE49-F238E27FC236}">
                <a16:creationId xmlns:a16="http://schemas.microsoft.com/office/drawing/2014/main" id="{06AD0F4F-1705-424D-A1D9-DBB0B55343D7}"/>
              </a:ext>
            </a:extLst>
          </p:cNvPr>
          <p:cNvSpPr/>
          <p:nvPr/>
        </p:nvSpPr>
        <p:spPr>
          <a:xfrm>
            <a:off x="8324363" y="3199150"/>
            <a:ext cx="2008173" cy="55394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0307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A797593-DEB9-41EE-BC6E-0B9E0762B23A}"/>
              </a:ext>
            </a:extLst>
          </p:cNvPr>
          <p:cNvPicPr>
            <a:picLocks noChangeAspect="1"/>
          </p:cNvPicPr>
          <p:nvPr/>
        </p:nvPicPr>
        <p:blipFill rotWithShape="1">
          <a:blip r:embed="rId3"/>
          <a:srcRect r="1156"/>
          <a:stretch/>
        </p:blipFill>
        <p:spPr>
          <a:xfrm>
            <a:off x="3503481" y="2148524"/>
            <a:ext cx="8596775" cy="41148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0824" y="2139825"/>
            <a:ext cx="3485234" cy="41148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8"/>
            </a:pPr>
            <a:r>
              <a:rPr lang="en-US" sz="2200" dirty="0"/>
              <a:t>To enter the </a:t>
            </a:r>
            <a:r>
              <a:rPr lang="en-US" sz="2200" b="1" dirty="0"/>
              <a:t>Project Address</a:t>
            </a:r>
            <a:r>
              <a:rPr lang="en-US" sz="2200" dirty="0"/>
              <a:t>:</a:t>
            </a:r>
          </a:p>
          <a:p>
            <a:pPr marL="1005840" lvl="2" indent="-274320">
              <a:buFont typeface="+mj-lt"/>
              <a:buAutoNum type="alphaLcPeriod"/>
            </a:pPr>
            <a:r>
              <a:rPr lang="en-US" sz="1900" dirty="0"/>
              <a:t>Enter information in the required fields and click the </a:t>
            </a:r>
            <a:r>
              <a:rPr lang="en-US" sz="1900" b="1" dirty="0"/>
              <a:t>Search </a:t>
            </a:r>
            <a:r>
              <a:rPr lang="en-US" sz="1900" dirty="0"/>
              <a:t>button</a:t>
            </a:r>
          </a:p>
          <a:p>
            <a:pPr marL="1005840" lvl="2" indent="-274320">
              <a:buFont typeface="+mj-lt"/>
              <a:buAutoNum type="alphaLcPeriod"/>
            </a:pPr>
            <a:r>
              <a:rPr lang="en-US" sz="1900" dirty="0"/>
              <a:t>If there is not an exact match: from the  pop-up window, select the correct address and click the </a:t>
            </a:r>
            <a:r>
              <a:rPr lang="en-US" sz="1900" b="1" dirty="0"/>
              <a:t>Select</a:t>
            </a:r>
            <a:r>
              <a:rPr lang="en-US" sz="1900" dirty="0"/>
              <a:t> button</a:t>
            </a:r>
          </a:p>
          <a:p>
            <a:pPr marL="800100" lvl="1" indent="-457200">
              <a:buFont typeface="+mj-lt"/>
              <a:buAutoNum type="arabicPeriod" startAt="8"/>
            </a:pPr>
            <a:r>
              <a:rPr lang="en-US" sz="2200" dirty="0"/>
              <a:t>Click on the </a:t>
            </a:r>
            <a:r>
              <a:rPr lang="en-US" sz="2200" b="1" dirty="0"/>
              <a:t>Continue Application </a:t>
            </a:r>
            <a:r>
              <a:rPr lang="en-US" sz="2200" dirty="0"/>
              <a:t>button</a:t>
            </a:r>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sp>
        <p:nvSpPr>
          <p:cNvPr id="26" name="Flowchart: Alternate Process 25">
            <a:extLst>
              <a:ext uri="{FF2B5EF4-FFF2-40B4-BE49-F238E27FC236}">
                <a16:creationId xmlns:a16="http://schemas.microsoft.com/office/drawing/2014/main" id="{71CD7C25-B736-401E-84C2-845B41953AB7}"/>
              </a:ext>
            </a:extLst>
          </p:cNvPr>
          <p:cNvSpPr/>
          <p:nvPr/>
        </p:nvSpPr>
        <p:spPr>
          <a:xfrm>
            <a:off x="3698126" y="5140195"/>
            <a:ext cx="578599"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3503481" y="530916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pic>
        <p:nvPicPr>
          <p:cNvPr id="4" name="Picture 3">
            <a:extLst>
              <a:ext uri="{FF2B5EF4-FFF2-40B4-BE49-F238E27FC236}">
                <a16:creationId xmlns:a16="http://schemas.microsoft.com/office/drawing/2014/main" id="{F5AAC258-59F6-4AC4-981D-7023CECC3051}"/>
              </a:ext>
            </a:extLst>
          </p:cNvPr>
          <p:cNvPicPr>
            <a:picLocks noChangeAspect="1"/>
          </p:cNvPicPr>
          <p:nvPr/>
        </p:nvPicPr>
        <p:blipFill rotWithShape="1">
          <a:blip r:embed="rId4"/>
          <a:srcRect t="1717" r="24161"/>
          <a:stretch/>
        </p:blipFill>
        <p:spPr>
          <a:xfrm>
            <a:off x="7735459" y="35661"/>
            <a:ext cx="4413646" cy="398798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0B6649A-05EA-4D12-9EC8-255868FB279B}"/>
              </a:ext>
            </a:extLst>
          </p:cNvPr>
          <p:cNvPicPr>
            <a:picLocks noChangeAspect="1"/>
          </p:cNvPicPr>
          <p:nvPr/>
        </p:nvPicPr>
        <p:blipFill>
          <a:blip r:embed="rId5"/>
          <a:stretch>
            <a:fillRect/>
          </a:stretch>
        </p:blipFill>
        <p:spPr>
          <a:xfrm>
            <a:off x="3580532" y="4516965"/>
            <a:ext cx="948592" cy="517532"/>
          </a:xfrm>
          <a:prstGeom prst="rect">
            <a:avLst/>
          </a:prstGeom>
        </p:spPr>
      </p:pic>
      <p:pic>
        <p:nvPicPr>
          <p:cNvPr id="7" name="Picture 6">
            <a:extLst>
              <a:ext uri="{FF2B5EF4-FFF2-40B4-BE49-F238E27FC236}">
                <a16:creationId xmlns:a16="http://schemas.microsoft.com/office/drawing/2014/main" id="{8620ED70-F1BD-45AE-893F-6BB6FA19F0A6}"/>
              </a:ext>
            </a:extLst>
          </p:cNvPr>
          <p:cNvPicPr>
            <a:picLocks noChangeAspect="1"/>
          </p:cNvPicPr>
          <p:nvPr/>
        </p:nvPicPr>
        <p:blipFill>
          <a:blip r:embed="rId6"/>
          <a:stretch>
            <a:fillRect/>
          </a:stretch>
        </p:blipFill>
        <p:spPr>
          <a:xfrm>
            <a:off x="5273040" y="4492315"/>
            <a:ext cx="1645920" cy="468476"/>
          </a:xfrm>
          <a:prstGeom prst="rect">
            <a:avLst/>
          </a:prstGeom>
        </p:spPr>
      </p:pic>
      <p:sp>
        <p:nvSpPr>
          <p:cNvPr id="15" name="Flowchart: Connector 14">
            <a:extLst>
              <a:ext uri="{FF2B5EF4-FFF2-40B4-BE49-F238E27FC236}">
                <a16:creationId xmlns:a16="http://schemas.microsoft.com/office/drawing/2014/main" id="{657BB4CB-F780-473C-850F-A1C5EB9F60EE}"/>
              </a:ext>
            </a:extLst>
          </p:cNvPr>
          <p:cNvSpPr/>
          <p:nvPr/>
        </p:nvSpPr>
        <p:spPr>
          <a:xfrm>
            <a:off x="3657565" y="4516965"/>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C5A76EA2-8EA8-443B-8209-FF81CF8CD63B}"/>
              </a:ext>
            </a:extLst>
          </p:cNvPr>
          <p:cNvSpPr/>
          <p:nvPr/>
        </p:nvSpPr>
        <p:spPr>
          <a:xfrm>
            <a:off x="5326780" y="4492315"/>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0" name="Flowchart: Connector 39">
            <a:extLst>
              <a:ext uri="{FF2B5EF4-FFF2-40B4-BE49-F238E27FC236}">
                <a16:creationId xmlns:a16="http://schemas.microsoft.com/office/drawing/2014/main" id="{ECA88EC2-801F-4718-ACF6-79742ABEE0D6}"/>
              </a:ext>
            </a:extLst>
          </p:cNvPr>
          <p:cNvSpPr/>
          <p:nvPr/>
        </p:nvSpPr>
        <p:spPr>
          <a:xfrm>
            <a:off x="7839076" y="3133725"/>
            <a:ext cx="212892" cy="186851"/>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1" name="Flowchart: Alternate Process 40">
            <a:extLst>
              <a:ext uri="{FF2B5EF4-FFF2-40B4-BE49-F238E27FC236}">
                <a16:creationId xmlns:a16="http://schemas.microsoft.com/office/drawing/2014/main" id="{A146A0B1-E2EB-4ED9-AED4-B1B4514E81BC}"/>
              </a:ext>
            </a:extLst>
          </p:cNvPr>
          <p:cNvSpPr/>
          <p:nvPr/>
        </p:nvSpPr>
        <p:spPr>
          <a:xfrm>
            <a:off x="7853637" y="3746374"/>
            <a:ext cx="509314"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2" name="Flowchart: Connector 41">
            <a:extLst>
              <a:ext uri="{FF2B5EF4-FFF2-40B4-BE49-F238E27FC236}">
                <a16:creationId xmlns:a16="http://schemas.microsoft.com/office/drawing/2014/main" id="{1A87CFEF-5F34-4B22-B59C-53FD175FEA12}"/>
              </a:ext>
            </a:extLst>
          </p:cNvPr>
          <p:cNvSpPr/>
          <p:nvPr/>
        </p:nvSpPr>
        <p:spPr>
          <a:xfrm>
            <a:off x="7067820" y="32741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cxnSp>
        <p:nvCxnSpPr>
          <p:cNvPr id="43" name="Straight Arrow Connector 42">
            <a:extLst>
              <a:ext uri="{FF2B5EF4-FFF2-40B4-BE49-F238E27FC236}">
                <a16:creationId xmlns:a16="http://schemas.microsoft.com/office/drawing/2014/main" id="{37F7E88F-3243-44B0-824C-8BF720751CB4}"/>
              </a:ext>
            </a:extLst>
          </p:cNvPr>
          <p:cNvCxnSpPr>
            <a:cxnSpLocks/>
            <a:stCxn id="42" idx="6"/>
            <a:endCxn id="40" idx="2"/>
          </p:cNvCxnSpPr>
          <p:nvPr/>
        </p:nvCxnSpPr>
        <p:spPr>
          <a:xfrm flipV="1">
            <a:off x="7422854" y="3227151"/>
            <a:ext cx="416222" cy="20184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6CC6770E-B318-4F22-805D-E370E3ED0A96}"/>
              </a:ext>
            </a:extLst>
          </p:cNvPr>
          <p:cNvCxnSpPr>
            <a:cxnSpLocks/>
            <a:stCxn id="42" idx="6"/>
            <a:endCxn id="41" idx="1"/>
          </p:cNvCxnSpPr>
          <p:nvPr/>
        </p:nvCxnSpPr>
        <p:spPr>
          <a:xfrm>
            <a:off x="7422854" y="3429000"/>
            <a:ext cx="430783" cy="44942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1" name="Flowchart: Alternate Process 50">
            <a:extLst>
              <a:ext uri="{FF2B5EF4-FFF2-40B4-BE49-F238E27FC236}">
                <a16:creationId xmlns:a16="http://schemas.microsoft.com/office/drawing/2014/main" id="{F791EDB5-EFD8-4B20-B5C0-1D44718D2043}"/>
              </a:ext>
            </a:extLst>
          </p:cNvPr>
          <p:cNvSpPr/>
          <p:nvPr/>
        </p:nvSpPr>
        <p:spPr>
          <a:xfrm>
            <a:off x="10699001" y="5845723"/>
            <a:ext cx="1321549"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2" name="Flowchart: Connector 51">
            <a:extLst>
              <a:ext uri="{FF2B5EF4-FFF2-40B4-BE49-F238E27FC236}">
                <a16:creationId xmlns:a16="http://schemas.microsoft.com/office/drawing/2014/main" id="{890ADF96-2B36-4D0B-A0BC-845AF994CBF2}"/>
              </a:ext>
            </a:extLst>
          </p:cNvPr>
          <p:cNvSpPr/>
          <p:nvPr/>
        </p:nvSpPr>
        <p:spPr>
          <a:xfrm>
            <a:off x="10441778" y="56163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p>
        </p:txBody>
      </p:sp>
      <p:cxnSp>
        <p:nvCxnSpPr>
          <p:cNvPr id="53" name="Straight Arrow Connector 52">
            <a:extLst>
              <a:ext uri="{FF2B5EF4-FFF2-40B4-BE49-F238E27FC236}">
                <a16:creationId xmlns:a16="http://schemas.microsoft.com/office/drawing/2014/main" id="{A38925DC-1704-4E17-9A18-1D9DBF983FDB}"/>
              </a:ext>
            </a:extLst>
          </p:cNvPr>
          <p:cNvCxnSpPr>
            <a:cxnSpLocks/>
          </p:cNvCxnSpPr>
          <p:nvPr/>
        </p:nvCxnSpPr>
        <p:spPr>
          <a:xfrm flipH="1" flipV="1">
            <a:off x="5499267" y="4960791"/>
            <a:ext cx="524587" cy="41237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5" name="TextBox 54">
            <a:extLst>
              <a:ext uri="{FF2B5EF4-FFF2-40B4-BE49-F238E27FC236}">
                <a16:creationId xmlns:a16="http://schemas.microsoft.com/office/drawing/2014/main" id="{DB594B09-3F22-4538-935E-B629A9197130}"/>
              </a:ext>
            </a:extLst>
          </p:cNvPr>
          <p:cNvSpPr txBox="1"/>
          <p:nvPr/>
        </p:nvSpPr>
        <p:spPr>
          <a:xfrm>
            <a:off x="6023854" y="5166979"/>
            <a:ext cx="3415421" cy="646331"/>
          </a:xfrm>
          <a:prstGeom prst="rect">
            <a:avLst/>
          </a:prstGeom>
          <a:noFill/>
        </p:spPr>
        <p:txBody>
          <a:bodyPr wrap="square" rtlCol="0">
            <a:spAutoFit/>
          </a:bodyPr>
          <a:lstStyle/>
          <a:p>
            <a:r>
              <a:rPr lang="en-US" dirty="0">
                <a:solidFill>
                  <a:schemeClr val="accent2"/>
                </a:solidFill>
              </a:rPr>
              <a:t>If the street name is a number, only enter the number</a:t>
            </a:r>
          </a:p>
        </p:txBody>
      </p:sp>
      <p:sp>
        <p:nvSpPr>
          <p:cNvPr id="22" name="Flowchart: Connector 21">
            <a:extLst>
              <a:ext uri="{FF2B5EF4-FFF2-40B4-BE49-F238E27FC236}">
                <a16:creationId xmlns:a16="http://schemas.microsoft.com/office/drawing/2014/main" id="{DA4CB771-1B2F-4D6B-9870-1995AC21739B}"/>
              </a:ext>
            </a:extLst>
          </p:cNvPr>
          <p:cNvSpPr/>
          <p:nvPr/>
        </p:nvSpPr>
        <p:spPr>
          <a:xfrm>
            <a:off x="4918006" y="333383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23" name="Straight Arrow Connector 22">
            <a:extLst>
              <a:ext uri="{FF2B5EF4-FFF2-40B4-BE49-F238E27FC236}">
                <a16:creationId xmlns:a16="http://schemas.microsoft.com/office/drawing/2014/main" id="{3DDC12A8-0E5B-446F-ADB8-830244C410EE}"/>
              </a:ext>
            </a:extLst>
          </p:cNvPr>
          <p:cNvCxnSpPr>
            <a:cxnSpLocks/>
            <a:stCxn id="22" idx="4"/>
            <a:endCxn id="16" idx="0"/>
          </p:cNvCxnSpPr>
          <p:nvPr/>
        </p:nvCxnSpPr>
        <p:spPr>
          <a:xfrm>
            <a:off x="5095523" y="3643544"/>
            <a:ext cx="317501" cy="84877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0096A383-B61C-4878-998E-8B79B63ABCAE}"/>
              </a:ext>
            </a:extLst>
          </p:cNvPr>
          <p:cNvCxnSpPr>
            <a:cxnSpLocks/>
            <a:stCxn id="22" idx="4"/>
            <a:endCxn id="15" idx="7"/>
          </p:cNvCxnSpPr>
          <p:nvPr/>
        </p:nvCxnSpPr>
        <p:spPr>
          <a:xfrm flipH="1">
            <a:off x="3804792" y="3643544"/>
            <a:ext cx="1290731" cy="89831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7023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pic>
        <p:nvPicPr>
          <p:cNvPr id="3" name="Picture 2">
            <a:extLst>
              <a:ext uri="{FF2B5EF4-FFF2-40B4-BE49-F238E27FC236}">
                <a16:creationId xmlns:a16="http://schemas.microsoft.com/office/drawing/2014/main" id="{D7251F35-4402-4C48-A546-7EC24F905CF5}"/>
              </a:ext>
            </a:extLst>
          </p:cNvPr>
          <p:cNvPicPr>
            <a:picLocks noChangeAspect="1"/>
          </p:cNvPicPr>
          <p:nvPr/>
        </p:nvPicPr>
        <p:blipFill>
          <a:blip r:embed="rId2"/>
          <a:stretch>
            <a:fillRect/>
          </a:stretch>
        </p:blipFill>
        <p:spPr>
          <a:xfrm>
            <a:off x="4591050" y="91280"/>
            <a:ext cx="7524750" cy="1571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50610A2-DD03-46D8-BCB5-134345AC1BB5}"/>
              </a:ext>
            </a:extLst>
          </p:cNvPr>
          <p:cNvPicPr>
            <a:picLocks noChangeAspect="1"/>
          </p:cNvPicPr>
          <p:nvPr/>
        </p:nvPicPr>
        <p:blipFill rotWithShape="1">
          <a:blip r:embed="rId3"/>
          <a:srcRect t="3859"/>
          <a:stretch/>
        </p:blipFill>
        <p:spPr>
          <a:xfrm>
            <a:off x="4591050" y="1570050"/>
            <a:ext cx="7524750" cy="18589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251CC43-37AB-4F4E-998F-22AF6B9F9356}"/>
              </a:ext>
            </a:extLst>
          </p:cNvPr>
          <p:cNvPicPr>
            <a:picLocks noChangeAspect="1"/>
          </p:cNvPicPr>
          <p:nvPr/>
        </p:nvPicPr>
        <p:blipFill>
          <a:blip r:embed="rId4"/>
          <a:stretch>
            <a:fillRect/>
          </a:stretch>
        </p:blipFill>
        <p:spPr>
          <a:xfrm>
            <a:off x="4591050" y="3328790"/>
            <a:ext cx="7600950" cy="19202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DA17952-2B69-40D0-A206-5362D3C1F75F}"/>
              </a:ext>
            </a:extLst>
          </p:cNvPr>
          <p:cNvPicPr>
            <a:picLocks noChangeAspect="1"/>
          </p:cNvPicPr>
          <p:nvPr/>
        </p:nvPicPr>
        <p:blipFill>
          <a:blip r:embed="rId5"/>
          <a:stretch>
            <a:fillRect/>
          </a:stretch>
        </p:blipFill>
        <p:spPr>
          <a:xfrm>
            <a:off x="4602089" y="5006796"/>
            <a:ext cx="7589911" cy="1828800"/>
          </a:xfrm>
          <a:prstGeom prst="rect">
            <a:avLst/>
          </a:prstGeom>
          <a:ln>
            <a:noFill/>
          </a:ln>
          <a:effectLst>
            <a:outerShdw blurRad="292100" dist="139700" dir="2700000" algn="tl" rotWithShape="0">
              <a:srgbClr val="333333">
                <a:alpha val="65000"/>
              </a:srgbClr>
            </a:outerShdw>
          </a:effectLst>
        </p:spPr>
      </p:pic>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824" y="1219200"/>
            <a:ext cx="46018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On every Street Use permit, there are 4 required contacts:</a:t>
            </a:r>
          </a:p>
          <a:p>
            <a:pPr lvl="1"/>
            <a:r>
              <a:rPr lang="en-US" sz="2200" b="1" dirty="0"/>
              <a:t>Applicant: </a:t>
            </a:r>
            <a:r>
              <a:rPr lang="en-US" sz="2200" dirty="0"/>
              <a:t>The individual applying for the permit</a:t>
            </a:r>
          </a:p>
          <a:p>
            <a:pPr lvl="1"/>
            <a:r>
              <a:rPr lang="en-US" sz="2200" b="1" dirty="0"/>
              <a:t>Owner: </a:t>
            </a:r>
            <a:r>
              <a:rPr lang="en-US" sz="2200" dirty="0"/>
              <a:t>Property, business or asset/infrastructure owner (note: owner can be transferred to a different entity civilly)</a:t>
            </a:r>
          </a:p>
          <a:p>
            <a:pPr lvl="1"/>
            <a:r>
              <a:rPr lang="en-US" sz="2200" b="1" dirty="0"/>
              <a:t>FRP: </a:t>
            </a:r>
            <a:r>
              <a:rPr lang="en-US" sz="2200" dirty="0"/>
              <a:t>The organization responsible for paying all related fees and charges</a:t>
            </a:r>
          </a:p>
          <a:p>
            <a:pPr lvl="1"/>
            <a:r>
              <a:rPr lang="en-US" sz="2200" b="1" dirty="0"/>
              <a:t>Onsite Contact: </a:t>
            </a:r>
            <a:r>
              <a:rPr lang="en-US" sz="2200" dirty="0"/>
              <a:t>The individual who Street Use calls to respond to events (e.g. storm response)</a:t>
            </a:r>
          </a:p>
          <a:p>
            <a:pPr marL="571500" lvl="1" indent="0" defTabSz="914400">
              <a:buNone/>
            </a:pPr>
            <a:endParaRPr lang="en-US" sz="1500" dirty="0">
              <a:solidFill>
                <a:schemeClr val="tx1"/>
              </a:solidFill>
            </a:endParaRPr>
          </a:p>
        </p:txBody>
      </p:sp>
      <p:sp>
        <p:nvSpPr>
          <p:cNvPr id="32" name="Flowchart: Alternate Process 31">
            <a:extLst>
              <a:ext uri="{FF2B5EF4-FFF2-40B4-BE49-F238E27FC236}">
                <a16:creationId xmlns:a16="http://schemas.microsoft.com/office/drawing/2014/main" id="{3A10E526-D439-43AB-8690-192B83FA1A27}"/>
              </a:ext>
            </a:extLst>
          </p:cNvPr>
          <p:cNvSpPr/>
          <p:nvPr/>
        </p:nvSpPr>
        <p:spPr>
          <a:xfrm>
            <a:off x="4782849" y="1152525"/>
            <a:ext cx="2284701" cy="32702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600952" y="1011496"/>
            <a:ext cx="4410073" cy="1477328"/>
          </a:xfrm>
          <a:prstGeom prst="rect">
            <a:avLst/>
          </a:prstGeom>
          <a:noFill/>
        </p:spPr>
        <p:txBody>
          <a:bodyPr wrap="square" rtlCol="0">
            <a:spAutoFit/>
          </a:bodyPr>
          <a:lstStyle/>
          <a:p>
            <a:r>
              <a:rPr lang="en-US" b="1" dirty="0">
                <a:solidFill>
                  <a:schemeClr val="accent2"/>
                </a:solidFill>
              </a:rPr>
              <a:t>Select from Account: </a:t>
            </a:r>
            <a:r>
              <a:rPr lang="en-US" dirty="0">
                <a:solidFill>
                  <a:schemeClr val="accent2"/>
                </a:solidFill>
              </a:rPr>
              <a:t>Auto-populates the contact associated with the login account</a:t>
            </a:r>
          </a:p>
          <a:p>
            <a:r>
              <a:rPr lang="en-US" b="1" dirty="0">
                <a:solidFill>
                  <a:schemeClr val="accent2"/>
                </a:solidFill>
              </a:rPr>
              <a:t>Add New: </a:t>
            </a:r>
            <a:r>
              <a:rPr lang="en-US" dirty="0">
                <a:solidFill>
                  <a:schemeClr val="accent2"/>
                </a:solidFill>
              </a:rPr>
              <a:t>You will need to create a new contact (do this cautiously)</a:t>
            </a:r>
          </a:p>
          <a:p>
            <a:r>
              <a:rPr lang="en-US" b="1" dirty="0">
                <a:solidFill>
                  <a:schemeClr val="accent2"/>
                </a:solidFill>
              </a:rPr>
              <a:t>Look Up: </a:t>
            </a:r>
            <a:r>
              <a:rPr lang="en-US" dirty="0">
                <a:solidFill>
                  <a:schemeClr val="accent2"/>
                </a:solidFill>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a:stCxn id="32" idx="3"/>
          </p:cNvCxnSpPr>
          <p:nvPr/>
        </p:nvCxnSpPr>
        <p:spPr>
          <a:xfrm>
            <a:off x="7067550" y="1316037"/>
            <a:ext cx="657225"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id="{1E9E39AC-0400-4570-BC10-4BF4867699FE}"/>
              </a:ext>
            </a:extLst>
          </p:cNvPr>
          <p:cNvSpPr txBox="1"/>
          <p:nvPr/>
        </p:nvSpPr>
        <p:spPr>
          <a:xfrm>
            <a:off x="9039225" y="2656624"/>
            <a:ext cx="3076575" cy="1200329"/>
          </a:xfrm>
          <a:prstGeom prst="rect">
            <a:avLst/>
          </a:prstGeom>
          <a:noFill/>
        </p:spPr>
        <p:txBody>
          <a:bodyPr wrap="square" rtlCol="0">
            <a:spAutoFit/>
          </a:bodyPr>
          <a:lstStyle/>
          <a:p>
            <a:r>
              <a:rPr lang="en-US" dirty="0">
                <a:solidFill>
                  <a:schemeClr val="accent2"/>
                </a:solidFill>
              </a:rPr>
              <a:t>After one contact is added, you can also use the </a:t>
            </a:r>
            <a:r>
              <a:rPr lang="en-US" b="1" dirty="0">
                <a:solidFill>
                  <a:schemeClr val="accent2"/>
                </a:solidFill>
              </a:rPr>
              <a:t>Same As </a:t>
            </a:r>
            <a:r>
              <a:rPr lang="en-US" dirty="0">
                <a:solidFill>
                  <a:schemeClr val="accent2"/>
                </a:solidFill>
              </a:rPr>
              <a:t>drop down menu to select a previously added contact</a:t>
            </a:r>
          </a:p>
        </p:txBody>
      </p:sp>
      <p:sp>
        <p:nvSpPr>
          <p:cNvPr id="36" name="Flowchart: Alternate Process 35">
            <a:extLst>
              <a:ext uri="{FF2B5EF4-FFF2-40B4-BE49-F238E27FC236}">
                <a16:creationId xmlns:a16="http://schemas.microsoft.com/office/drawing/2014/main" id="{7DD95A5D-6F0A-4830-B21C-FC08E2AFC27A}"/>
              </a:ext>
            </a:extLst>
          </p:cNvPr>
          <p:cNvSpPr/>
          <p:nvPr/>
        </p:nvSpPr>
        <p:spPr>
          <a:xfrm>
            <a:off x="7229167" y="2870209"/>
            <a:ext cx="1321549"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7" name="Straight Arrow Connector 36">
            <a:extLst>
              <a:ext uri="{FF2B5EF4-FFF2-40B4-BE49-F238E27FC236}">
                <a16:creationId xmlns:a16="http://schemas.microsoft.com/office/drawing/2014/main" id="{69C5CDEB-DF49-42AC-A676-CB10F3C3C244}"/>
              </a:ext>
            </a:extLst>
          </p:cNvPr>
          <p:cNvCxnSpPr>
            <a:cxnSpLocks/>
            <a:stCxn id="36" idx="3"/>
          </p:cNvCxnSpPr>
          <p:nvPr/>
        </p:nvCxnSpPr>
        <p:spPr>
          <a:xfrm flipV="1">
            <a:off x="8550716" y="3015599"/>
            <a:ext cx="564709" cy="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626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080D9-1095-451E-ACB1-E2395C1D1945}"/>
              </a:ext>
            </a:extLst>
          </p:cNvPr>
          <p:cNvPicPr>
            <a:picLocks noChangeAspect="1"/>
          </p:cNvPicPr>
          <p:nvPr/>
        </p:nvPicPr>
        <p:blipFill rotWithShape="1">
          <a:blip r:embed="rId2"/>
          <a:srcRect b="51042"/>
          <a:stretch/>
        </p:blipFill>
        <p:spPr>
          <a:xfrm>
            <a:off x="4562915" y="446571"/>
            <a:ext cx="7522901" cy="15544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6184" y="1296193"/>
            <a:ext cx="49066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You can also add the following additional contacts as needed:</a:t>
            </a:r>
          </a:p>
          <a:p>
            <a:pPr lvl="1"/>
            <a:r>
              <a:rPr lang="en-US" sz="2400" dirty="0"/>
              <a:t>Arborist</a:t>
            </a:r>
          </a:p>
          <a:p>
            <a:pPr lvl="1"/>
            <a:r>
              <a:rPr lang="en-US" sz="2400" dirty="0"/>
              <a:t>Architect</a:t>
            </a:r>
          </a:p>
          <a:p>
            <a:pPr lvl="1"/>
            <a:r>
              <a:rPr lang="en-US" sz="2400" dirty="0"/>
              <a:t>Authorized Agent</a:t>
            </a:r>
          </a:p>
          <a:p>
            <a:pPr lvl="1"/>
            <a:r>
              <a:rPr lang="en-US" sz="2400" dirty="0"/>
              <a:t>Contact</a:t>
            </a:r>
          </a:p>
          <a:p>
            <a:pPr lvl="1"/>
            <a:r>
              <a:rPr lang="en-US" sz="2400" dirty="0"/>
              <a:t>Contractor</a:t>
            </a:r>
          </a:p>
          <a:p>
            <a:pPr lvl="1"/>
            <a:r>
              <a:rPr lang="en-US" sz="2400" dirty="0"/>
              <a:t>Engineer</a:t>
            </a:r>
          </a:p>
          <a:p>
            <a:pPr lvl="1"/>
            <a:r>
              <a:rPr lang="en-US" sz="2400" dirty="0"/>
              <a:t>Vending Operator</a:t>
            </a:r>
          </a:p>
          <a:p>
            <a:pPr marL="571500" lvl="1" indent="0" defTabSz="914400">
              <a:buNone/>
            </a:pPr>
            <a:endParaRPr lang="en-US" sz="1500" dirty="0">
              <a:solidFill>
                <a:schemeClr val="tx1"/>
              </a:solidFill>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549528" y="2336577"/>
            <a:ext cx="4410073" cy="1477328"/>
          </a:xfrm>
          <a:prstGeom prst="rect">
            <a:avLst/>
          </a:prstGeom>
          <a:noFill/>
        </p:spPr>
        <p:txBody>
          <a:bodyPr wrap="square" rtlCol="0">
            <a:spAutoFit/>
          </a:bodyPr>
          <a:lstStyle/>
          <a:p>
            <a:r>
              <a:rPr lang="en-US" b="1" dirty="0">
                <a:solidFill>
                  <a:schemeClr val="accent2"/>
                </a:solidFill>
              </a:rPr>
              <a:t>Select from Account: </a:t>
            </a:r>
            <a:r>
              <a:rPr lang="en-US" dirty="0">
                <a:solidFill>
                  <a:schemeClr val="accent2"/>
                </a:solidFill>
              </a:rPr>
              <a:t>Auto-populates the contact associated with the login account</a:t>
            </a:r>
          </a:p>
          <a:p>
            <a:r>
              <a:rPr lang="en-US" b="1" dirty="0">
                <a:solidFill>
                  <a:schemeClr val="accent2"/>
                </a:solidFill>
              </a:rPr>
              <a:t>Add New: </a:t>
            </a:r>
            <a:r>
              <a:rPr lang="en-US" dirty="0">
                <a:solidFill>
                  <a:schemeClr val="accent2"/>
                </a:solidFill>
              </a:rPr>
              <a:t>You will need to create a new contact (do this cautiously)</a:t>
            </a:r>
          </a:p>
          <a:p>
            <a:r>
              <a:rPr lang="en-US" b="1" dirty="0">
                <a:solidFill>
                  <a:schemeClr val="accent2"/>
                </a:solidFill>
              </a:rPr>
              <a:t>Look Up: </a:t>
            </a:r>
            <a:r>
              <a:rPr lang="en-US" dirty="0">
                <a:solidFill>
                  <a:schemeClr val="accent2"/>
                </a:solidFill>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p:cNvCxnSpPr>
          <p:nvPr/>
        </p:nvCxnSpPr>
        <p:spPr>
          <a:xfrm>
            <a:off x="7086600" y="1781055"/>
            <a:ext cx="522171" cy="55552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id="{1E9E39AC-0400-4570-BC10-4BF4867699FE}"/>
              </a:ext>
            </a:extLst>
          </p:cNvPr>
          <p:cNvSpPr txBox="1"/>
          <p:nvPr/>
        </p:nvSpPr>
        <p:spPr>
          <a:xfrm>
            <a:off x="3392087" y="2705909"/>
            <a:ext cx="3076575" cy="1107996"/>
          </a:xfrm>
          <a:prstGeom prst="rect">
            <a:avLst/>
          </a:prstGeom>
          <a:noFill/>
        </p:spPr>
        <p:txBody>
          <a:bodyPr wrap="square" rtlCol="0">
            <a:spAutoFit/>
          </a:bodyPr>
          <a:lstStyle/>
          <a:p>
            <a:r>
              <a:rPr lang="en-US" sz="2200" b="1" dirty="0">
                <a:solidFill>
                  <a:schemeClr val="accent2"/>
                </a:solidFill>
              </a:rPr>
              <a:t>Authorized Agent </a:t>
            </a:r>
            <a:r>
              <a:rPr lang="en-US" sz="2200" dirty="0">
                <a:solidFill>
                  <a:schemeClr val="accent2"/>
                </a:solidFill>
              </a:rPr>
              <a:t>and</a:t>
            </a:r>
            <a:r>
              <a:rPr lang="en-US" sz="2200" b="1" dirty="0">
                <a:solidFill>
                  <a:schemeClr val="accent2"/>
                </a:solidFill>
              </a:rPr>
              <a:t> Contact </a:t>
            </a:r>
            <a:r>
              <a:rPr lang="en-US" sz="2200" dirty="0">
                <a:solidFill>
                  <a:schemeClr val="accent2"/>
                </a:solidFill>
              </a:rPr>
              <a:t>receive all permit correspondence</a:t>
            </a:r>
          </a:p>
        </p:txBody>
      </p:sp>
      <p:sp>
        <p:nvSpPr>
          <p:cNvPr id="14" name="Left Brace 13">
            <a:extLst>
              <a:ext uri="{FF2B5EF4-FFF2-40B4-BE49-F238E27FC236}">
                <a16:creationId xmlns:a16="http://schemas.microsoft.com/office/drawing/2014/main" id="{F60E42A1-5151-4BCC-87F4-46E965A1B08D}"/>
              </a:ext>
            </a:extLst>
          </p:cNvPr>
          <p:cNvSpPr/>
          <p:nvPr/>
        </p:nvSpPr>
        <p:spPr>
          <a:xfrm rot="10800000">
            <a:off x="2978891" y="2863472"/>
            <a:ext cx="285311" cy="749021"/>
          </a:xfrm>
          <a:prstGeom prst="leftBrace">
            <a:avLst/>
          </a:prstGeom>
          <a:ln>
            <a:solidFill>
              <a:schemeClr val="accent2"/>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6414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010400" y="2235260"/>
            <a:ext cx="5036510"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0"/>
            </a:pPr>
            <a:r>
              <a:rPr lang="en-US" sz="2200" dirty="0"/>
              <a:t>Enter all required contacts:</a:t>
            </a:r>
          </a:p>
          <a:p>
            <a:pPr marL="1074420" lvl="2" indent="-342900"/>
            <a:r>
              <a:rPr lang="en-US" sz="1900" dirty="0"/>
              <a:t>Applicant</a:t>
            </a:r>
          </a:p>
          <a:p>
            <a:pPr marL="1074420" lvl="2" indent="-342900"/>
            <a:r>
              <a:rPr lang="en-US" sz="1900" dirty="0"/>
              <a:t>Owner</a:t>
            </a:r>
          </a:p>
          <a:p>
            <a:pPr marL="1074420" lvl="2" indent="-342900"/>
            <a:r>
              <a:rPr lang="en-US" sz="1900" dirty="0"/>
              <a:t>Financially Responsible Party (FRP)</a:t>
            </a:r>
          </a:p>
          <a:p>
            <a:pPr marL="1074420" lvl="2" indent="-342900"/>
            <a:r>
              <a:rPr lang="en-US" sz="1900" dirty="0"/>
              <a:t>Onsite </a:t>
            </a:r>
          </a:p>
          <a:p>
            <a:pPr marL="571500" lvl="1" indent="0" defTabSz="914400">
              <a:buNone/>
            </a:pPr>
            <a:endParaRPr lang="en-US" sz="1500" dirty="0">
              <a:solidFill>
                <a:schemeClr val="tx1"/>
              </a:solidFill>
            </a:endParaRPr>
          </a:p>
        </p:txBody>
      </p:sp>
      <p:pic>
        <p:nvPicPr>
          <p:cNvPr id="30" name="Picture 29">
            <a:extLst>
              <a:ext uri="{FF2B5EF4-FFF2-40B4-BE49-F238E27FC236}">
                <a16:creationId xmlns:a16="http://schemas.microsoft.com/office/drawing/2014/main" id="{504CE293-4461-4059-9F6D-EAAA26E5E909}"/>
              </a:ext>
            </a:extLst>
          </p:cNvPr>
          <p:cNvPicPr>
            <a:picLocks noChangeAspect="1"/>
          </p:cNvPicPr>
          <p:nvPr/>
        </p:nvPicPr>
        <p:blipFill rotWithShape="1">
          <a:blip r:embed="rId3"/>
          <a:srcRect t="440" r="1745" b="70319"/>
          <a:stretch/>
        </p:blipFill>
        <p:spPr>
          <a:xfrm>
            <a:off x="60804" y="1633242"/>
            <a:ext cx="6791325" cy="5224758"/>
          </a:xfrm>
          <a:prstGeom prst="rect">
            <a:avLst/>
          </a:prstGeom>
          <a:ln>
            <a:noFill/>
          </a:ln>
          <a:effectLst>
            <a:outerShdw blurRad="292100" dist="139700" dir="2700000" algn="tl" rotWithShape="0">
              <a:srgbClr val="333333">
                <a:alpha val="65000"/>
              </a:srgbClr>
            </a:outerShdw>
          </a:effectLst>
        </p:spPr>
      </p:pic>
      <p:sp>
        <p:nvSpPr>
          <p:cNvPr id="44" name="Flowchart: Alternate Process 43">
            <a:extLst>
              <a:ext uri="{FF2B5EF4-FFF2-40B4-BE49-F238E27FC236}">
                <a16:creationId xmlns:a16="http://schemas.microsoft.com/office/drawing/2014/main" id="{D509F5C8-B36C-461C-8474-6AD3770DA6C7}"/>
              </a:ext>
            </a:extLst>
          </p:cNvPr>
          <p:cNvSpPr/>
          <p:nvPr/>
        </p:nvSpPr>
        <p:spPr>
          <a:xfrm>
            <a:off x="145091" y="3748699"/>
            <a:ext cx="78836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5" name="Flowchart: Alternate Process 44">
            <a:extLst>
              <a:ext uri="{FF2B5EF4-FFF2-40B4-BE49-F238E27FC236}">
                <a16:creationId xmlns:a16="http://schemas.microsoft.com/office/drawing/2014/main" id="{9A1216D3-55B1-414C-8BEF-9128BEC44146}"/>
              </a:ext>
            </a:extLst>
          </p:cNvPr>
          <p:cNvSpPr/>
          <p:nvPr/>
        </p:nvSpPr>
        <p:spPr>
          <a:xfrm>
            <a:off x="154458" y="5348559"/>
            <a:ext cx="1769591"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6BC515BB-14B8-485D-897A-DF508A5FDABA}"/>
              </a:ext>
            </a:extLst>
          </p:cNvPr>
          <p:cNvCxnSpPr>
            <a:cxnSpLocks/>
            <a:stCxn id="37" idx="2"/>
            <a:endCxn id="44" idx="3"/>
          </p:cNvCxnSpPr>
          <p:nvPr/>
        </p:nvCxnSpPr>
        <p:spPr>
          <a:xfrm flipH="1">
            <a:off x="933451" y="3873142"/>
            <a:ext cx="2339445" cy="5384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B850AAD2-DBEF-4DF8-888C-49DC119B987C}"/>
              </a:ext>
            </a:extLst>
          </p:cNvPr>
          <p:cNvCxnSpPr>
            <a:cxnSpLocks/>
            <a:endCxn id="45" idx="3"/>
          </p:cNvCxnSpPr>
          <p:nvPr/>
        </p:nvCxnSpPr>
        <p:spPr>
          <a:xfrm flipH="1">
            <a:off x="1924049" y="3887043"/>
            <a:ext cx="1317676" cy="163980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35" name="Group 34">
            <a:extLst>
              <a:ext uri="{FF2B5EF4-FFF2-40B4-BE49-F238E27FC236}">
                <a16:creationId xmlns:a16="http://schemas.microsoft.com/office/drawing/2014/main" id="{2722C808-F9CD-4F1B-A71B-F7445B64243D}"/>
              </a:ext>
            </a:extLst>
          </p:cNvPr>
          <p:cNvGrpSpPr/>
          <p:nvPr/>
        </p:nvGrpSpPr>
        <p:grpSpPr>
          <a:xfrm>
            <a:off x="3089325" y="3596143"/>
            <a:ext cx="367142" cy="276999"/>
            <a:chOff x="6875014" y="3638108"/>
            <a:chExt cx="367142" cy="276999"/>
          </a:xfrm>
        </p:grpSpPr>
        <p:sp>
          <p:nvSpPr>
            <p:cNvPr id="36" name="Flowchart: Connector 35">
              <a:extLst>
                <a:ext uri="{FF2B5EF4-FFF2-40B4-BE49-F238E27FC236}">
                  <a16:creationId xmlns:a16="http://schemas.microsoft.com/office/drawing/2014/main" id="{5B1FD9A2-66F1-453C-A026-B91A608E5826}"/>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24DDFABD-16D7-400C-BAC4-B519E6052225}"/>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10</a:t>
              </a:r>
            </a:p>
          </p:txBody>
        </p:sp>
      </p:grpSp>
      <p:pic>
        <p:nvPicPr>
          <p:cNvPr id="49" name="Picture 48">
            <a:extLst>
              <a:ext uri="{FF2B5EF4-FFF2-40B4-BE49-F238E27FC236}">
                <a16:creationId xmlns:a16="http://schemas.microsoft.com/office/drawing/2014/main" id="{169B5FEB-63FB-43BE-A9EB-306CB8134C31}"/>
              </a:ext>
            </a:extLst>
          </p:cNvPr>
          <p:cNvPicPr>
            <a:picLocks noChangeAspect="1"/>
          </p:cNvPicPr>
          <p:nvPr/>
        </p:nvPicPr>
        <p:blipFill rotWithShape="1">
          <a:blip r:embed="rId4"/>
          <a:srcRect r="50995" b="37904"/>
          <a:stretch/>
        </p:blipFill>
        <p:spPr>
          <a:xfrm>
            <a:off x="3818465" y="4317010"/>
            <a:ext cx="3804179" cy="1247182"/>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570D92BF-8930-44E2-AC5F-B29BA390F4E1}"/>
              </a:ext>
            </a:extLst>
          </p:cNvPr>
          <p:cNvPicPr>
            <a:picLocks noChangeAspect="1"/>
          </p:cNvPicPr>
          <p:nvPr/>
        </p:nvPicPr>
        <p:blipFill rotWithShape="1">
          <a:blip r:embed="rId5"/>
          <a:srcRect r="50252" b="38146"/>
          <a:stretch/>
        </p:blipFill>
        <p:spPr>
          <a:xfrm>
            <a:off x="3796225" y="5636961"/>
            <a:ext cx="3861889" cy="1156967"/>
          </a:xfrm>
          <a:prstGeom prst="rect">
            <a:avLst/>
          </a:prstGeom>
          <a:ln>
            <a:noFill/>
          </a:ln>
          <a:effectLst>
            <a:outerShdw blurRad="292100" dist="139700" dir="2700000" algn="tl" rotWithShape="0">
              <a:srgbClr val="333333">
                <a:alpha val="65000"/>
              </a:srgbClr>
            </a:outerShdw>
          </a:effectLst>
        </p:spPr>
      </p:pic>
      <p:sp>
        <p:nvSpPr>
          <p:cNvPr id="54" name="Flowchart: Alternate Process 53">
            <a:extLst>
              <a:ext uri="{FF2B5EF4-FFF2-40B4-BE49-F238E27FC236}">
                <a16:creationId xmlns:a16="http://schemas.microsoft.com/office/drawing/2014/main" id="{ED4F77F2-FDE3-4AB7-95D1-A2D6C03DA8C8}"/>
              </a:ext>
            </a:extLst>
          </p:cNvPr>
          <p:cNvSpPr/>
          <p:nvPr/>
        </p:nvSpPr>
        <p:spPr>
          <a:xfrm>
            <a:off x="3773104" y="5649715"/>
            <a:ext cx="255414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6" name="Flowchart: Alternate Process 55">
            <a:extLst>
              <a:ext uri="{FF2B5EF4-FFF2-40B4-BE49-F238E27FC236}">
                <a16:creationId xmlns:a16="http://schemas.microsoft.com/office/drawing/2014/main" id="{65B5861C-5AEC-4423-A559-AC6C4D9AFBE7}"/>
              </a:ext>
            </a:extLst>
          </p:cNvPr>
          <p:cNvSpPr/>
          <p:nvPr/>
        </p:nvSpPr>
        <p:spPr>
          <a:xfrm>
            <a:off x="3787294" y="4352586"/>
            <a:ext cx="3610404"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57" name="Straight Arrow Connector 56">
            <a:extLst>
              <a:ext uri="{FF2B5EF4-FFF2-40B4-BE49-F238E27FC236}">
                <a16:creationId xmlns:a16="http://schemas.microsoft.com/office/drawing/2014/main" id="{1AE0EC43-3D59-4380-A35B-D27A1BD3E359}"/>
              </a:ext>
            </a:extLst>
          </p:cNvPr>
          <p:cNvCxnSpPr>
            <a:cxnSpLocks/>
            <a:stCxn id="37" idx="2"/>
          </p:cNvCxnSpPr>
          <p:nvPr/>
        </p:nvCxnSpPr>
        <p:spPr>
          <a:xfrm>
            <a:off x="3272896" y="3873142"/>
            <a:ext cx="514397" cy="44386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58" name="Straight Arrow Connector 57">
            <a:extLst>
              <a:ext uri="{FF2B5EF4-FFF2-40B4-BE49-F238E27FC236}">
                <a16:creationId xmlns:a16="http://schemas.microsoft.com/office/drawing/2014/main" id="{489FE8FE-973C-4F8C-A51D-A51DFFC50BA0}"/>
              </a:ext>
            </a:extLst>
          </p:cNvPr>
          <p:cNvCxnSpPr>
            <a:cxnSpLocks/>
            <a:stCxn id="36" idx="4"/>
          </p:cNvCxnSpPr>
          <p:nvPr/>
        </p:nvCxnSpPr>
        <p:spPr>
          <a:xfrm>
            <a:off x="3272897" y="3873142"/>
            <a:ext cx="601621" cy="176381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6277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15">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17">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defTabSz="914400"/>
            <a:r>
              <a:rPr lang="en-US" sz="6000">
                <a:solidFill>
                  <a:srgbClr val="FFFFFF"/>
                </a:solidFill>
              </a:rPr>
              <a:t>Workshop overview</a:t>
            </a:r>
          </a:p>
        </p:txBody>
      </p:sp>
      <p:sp>
        <p:nvSpPr>
          <p:cNvPr id="59" name="Oval 19">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21">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DC5F4D-08A3-46F5-B1FD-E9BFA727C4F9}"/>
              </a:ext>
            </a:extLst>
          </p:cNvPr>
          <p:cNvGraphicFramePr>
            <a:graphicFrameLocks noGrp="1"/>
          </p:cNvGraphicFramePr>
          <p:nvPr>
            <p:ph idx="1"/>
            <p:extLst>
              <p:ext uri="{D42A27DB-BD31-4B8C-83A1-F6EECF244321}">
                <p14:modId xmlns:p14="http://schemas.microsoft.com/office/powerpoint/2010/main" val="3470325485"/>
              </p:ext>
            </p:extLst>
          </p:nvPr>
        </p:nvGraphicFramePr>
        <p:xfrm>
          <a:off x="5257552" y="138112"/>
          <a:ext cx="6501829" cy="614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419974" y="2235260"/>
            <a:ext cx="462693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1"/>
            </a:pPr>
            <a:r>
              <a:rPr lang="en-US" sz="2200" dirty="0"/>
              <a:t>Optionally, enter additional contacts</a:t>
            </a:r>
          </a:p>
          <a:p>
            <a:pPr marL="800100" lvl="1" indent="-457200">
              <a:buFont typeface="+mj-lt"/>
              <a:buAutoNum type="arabicPeriod" startAt="11"/>
            </a:pPr>
            <a:endParaRPr lang="en-US" sz="2200" dirty="0"/>
          </a:p>
          <a:p>
            <a:pPr marL="800100" lvl="1" indent="-457200">
              <a:buFont typeface="+mj-lt"/>
              <a:buAutoNum type="arabicPeriod" startAt="11"/>
            </a:pPr>
            <a:r>
              <a:rPr lang="en-US" sz="2200" dirty="0"/>
              <a:t>Click on the </a:t>
            </a:r>
            <a:r>
              <a:rPr lang="en-US" sz="2200" b="1" dirty="0"/>
              <a:t>Continue Application </a:t>
            </a:r>
            <a:r>
              <a:rPr lang="en-US" sz="2200" dirty="0"/>
              <a:t>button</a:t>
            </a:r>
            <a:endParaRPr lang="en-US" sz="1500" dirty="0"/>
          </a:p>
        </p:txBody>
      </p:sp>
      <p:pic>
        <p:nvPicPr>
          <p:cNvPr id="4" name="Picture 3">
            <a:extLst>
              <a:ext uri="{FF2B5EF4-FFF2-40B4-BE49-F238E27FC236}">
                <a16:creationId xmlns:a16="http://schemas.microsoft.com/office/drawing/2014/main" id="{3ADB39BB-0321-481F-B093-B5063C2D344B}"/>
              </a:ext>
            </a:extLst>
          </p:cNvPr>
          <p:cNvPicPr>
            <a:picLocks noChangeAspect="1"/>
          </p:cNvPicPr>
          <p:nvPr/>
        </p:nvPicPr>
        <p:blipFill rotWithShape="1">
          <a:blip r:embed="rId3"/>
          <a:srcRect b="-1255"/>
          <a:stretch/>
        </p:blipFill>
        <p:spPr>
          <a:xfrm>
            <a:off x="145090" y="3075363"/>
            <a:ext cx="7371837" cy="3017520"/>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A31EBC45-86F4-4929-8A70-96F1FCF57874}"/>
              </a:ext>
            </a:extLst>
          </p:cNvPr>
          <p:cNvGrpSpPr/>
          <p:nvPr/>
        </p:nvGrpSpPr>
        <p:grpSpPr>
          <a:xfrm>
            <a:off x="2432100" y="3910468"/>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11</a:t>
              </a:r>
            </a:p>
          </p:txBody>
        </p:sp>
      </p:grpSp>
      <p:grpSp>
        <p:nvGrpSpPr>
          <p:cNvPr id="12" name="Group 11">
            <a:extLst>
              <a:ext uri="{FF2B5EF4-FFF2-40B4-BE49-F238E27FC236}">
                <a16:creationId xmlns:a16="http://schemas.microsoft.com/office/drawing/2014/main" id="{DBA6A4C3-1A40-4EDE-A101-67B45FF292B7}"/>
              </a:ext>
            </a:extLst>
          </p:cNvPr>
          <p:cNvGrpSpPr/>
          <p:nvPr/>
        </p:nvGrpSpPr>
        <p:grpSpPr>
          <a:xfrm>
            <a:off x="6073807" y="5443993"/>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12</a:t>
              </a:r>
            </a:p>
          </p:txBody>
        </p:sp>
      </p:grpSp>
    </p:spTree>
    <p:extLst>
      <p:ext uri="{BB962C8B-B14F-4D97-AF65-F5344CB8AC3E}">
        <p14:creationId xmlns:p14="http://schemas.microsoft.com/office/powerpoint/2010/main" val="2350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utility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1712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3"/>
            </a:pPr>
            <a:r>
              <a:rPr lang="en-US" sz="2200" dirty="0"/>
              <a:t>Enter </a:t>
            </a:r>
            <a:r>
              <a:rPr lang="en-US" sz="2200" b="1" dirty="0"/>
              <a:t>Project Name </a:t>
            </a:r>
            <a:r>
              <a:rPr lang="en-US" sz="2200" dirty="0"/>
              <a:t>and </a:t>
            </a:r>
            <a:r>
              <a:rPr lang="en-US" sz="2200" b="1" dirty="0"/>
              <a:t>Project and Location Description</a:t>
            </a:r>
          </a:p>
          <a:p>
            <a:pPr marL="800100" lvl="1" indent="-457200">
              <a:buFont typeface="+mj-lt"/>
              <a:buAutoNum type="arabicPeriod" startAt="13"/>
            </a:pPr>
            <a:endParaRPr lang="en-US" sz="2200" dirty="0"/>
          </a:p>
          <a:p>
            <a:pPr marL="800100" lvl="1" indent="-457200">
              <a:buFont typeface="+mj-lt"/>
              <a:buAutoNum type="arabicPeriod" startAt="13"/>
            </a:pPr>
            <a:r>
              <a:rPr lang="en-US" sz="2200" dirty="0"/>
              <a:t>Click on the </a:t>
            </a:r>
            <a:r>
              <a:rPr lang="en-US" sz="2200" b="1" dirty="0"/>
              <a:t>Continue Application </a:t>
            </a:r>
            <a:r>
              <a:rPr lang="en-US" sz="2200" dirty="0"/>
              <a:t>button</a:t>
            </a:r>
          </a:p>
          <a:p>
            <a:pPr marL="342900" lvl="1" indent="0">
              <a:buNone/>
            </a:pPr>
            <a:endParaRPr lang="en-US" sz="2200" dirty="0"/>
          </a:p>
        </p:txBody>
      </p:sp>
      <p:pic>
        <p:nvPicPr>
          <p:cNvPr id="15" name="Picture 14">
            <a:extLst>
              <a:ext uri="{FF2B5EF4-FFF2-40B4-BE49-F238E27FC236}">
                <a16:creationId xmlns:a16="http://schemas.microsoft.com/office/drawing/2014/main" id="{8AEF6680-CF0C-4789-868B-D358CA2EF791}"/>
              </a:ext>
            </a:extLst>
          </p:cNvPr>
          <p:cNvPicPr>
            <a:picLocks noChangeAspect="1"/>
          </p:cNvPicPr>
          <p:nvPr/>
        </p:nvPicPr>
        <p:blipFill>
          <a:blip r:embed="rId3"/>
          <a:stretch>
            <a:fillRect/>
          </a:stretch>
        </p:blipFill>
        <p:spPr>
          <a:xfrm>
            <a:off x="4378426" y="694944"/>
            <a:ext cx="7745229" cy="5577840"/>
          </a:xfrm>
          <a:prstGeom prst="rect">
            <a:avLst/>
          </a:prstGeom>
          <a:ln>
            <a:noFill/>
          </a:ln>
          <a:effectLst>
            <a:outerShdw blurRad="292100" dist="139700" dir="2700000" algn="tl" rotWithShape="0">
              <a:srgbClr val="333333">
                <a:alpha val="65000"/>
              </a:srgb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437611" y="4544043"/>
            <a:ext cx="3325264" cy="108523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437611" y="4187467"/>
            <a:ext cx="1658389"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87AB00DC-94BB-4DA3-B194-41EAEAA63C8D}"/>
              </a:ext>
            </a:extLst>
          </p:cNvPr>
          <p:cNvCxnSpPr>
            <a:cxnSpLocks/>
            <a:endCxn id="17" idx="3"/>
          </p:cNvCxnSpPr>
          <p:nvPr/>
        </p:nvCxnSpPr>
        <p:spPr>
          <a:xfrm flipH="1">
            <a:off x="6096000" y="4095749"/>
            <a:ext cx="2481882" cy="27000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9" name="Flowchart: Alternate Process 18">
            <a:extLst>
              <a:ext uri="{FF2B5EF4-FFF2-40B4-BE49-F238E27FC236}">
                <a16:creationId xmlns:a16="http://schemas.microsoft.com/office/drawing/2014/main" id="{F5486994-3A9E-4742-BF4B-2787E1E0C772}"/>
              </a:ext>
            </a:extLst>
          </p:cNvPr>
          <p:cNvSpPr/>
          <p:nvPr/>
        </p:nvSpPr>
        <p:spPr>
          <a:xfrm>
            <a:off x="10848975" y="5973739"/>
            <a:ext cx="1181100" cy="29904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0" name="Straight Arrow Connector 19">
            <a:extLst>
              <a:ext uri="{FF2B5EF4-FFF2-40B4-BE49-F238E27FC236}">
                <a16:creationId xmlns:a16="http://schemas.microsoft.com/office/drawing/2014/main" id="{F031AA23-0965-4F1C-9AE8-A1F690DF73E6}"/>
              </a:ext>
            </a:extLst>
          </p:cNvPr>
          <p:cNvCxnSpPr>
            <a:cxnSpLocks/>
            <a:stCxn id="10" idx="2"/>
            <a:endCxn id="16" idx="3"/>
          </p:cNvCxnSpPr>
          <p:nvPr/>
        </p:nvCxnSpPr>
        <p:spPr>
          <a:xfrm flipH="1">
            <a:off x="7762875" y="4210811"/>
            <a:ext cx="815006" cy="8758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7" name="Group 6">
            <a:extLst>
              <a:ext uri="{FF2B5EF4-FFF2-40B4-BE49-F238E27FC236}">
                <a16:creationId xmlns:a16="http://schemas.microsoft.com/office/drawing/2014/main" id="{A31EBC45-86F4-4929-8A70-96F1FCF57874}"/>
              </a:ext>
            </a:extLst>
          </p:cNvPr>
          <p:cNvGrpSpPr/>
          <p:nvPr/>
        </p:nvGrpSpPr>
        <p:grpSpPr>
          <a:xfrm>
            <a:off x="8394310" y="3933812"/>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13</a:t>
              </a:r>
            </a:p>
          </p:txBody>
        </p:sp>
      </p:grpSp>
      <p:grpSp>
        <p:nvGrpSpPr>
          <p:cNvPr id="12" name="Group 11">
            <a:extLst>
              <a:ext uri="{FF2B5EF4-FFF2-40B4-BE49-F238E27FC236}">
                <a16:creationId xmlns:a16="http://schemas.microsoft.com/office/drawing/2014/main" id="{DBA6A4C3-1A40-4EDE-A101-67B45FF292B7}"/>
              </a:ext>
            </a:extLst>
          </p:cNvPr>
          <p:cNvGrpSpPr/>
          <p:nvPr/>
        </p:nvGrpSpPr>
        <p:grpSpPr>
          <a:xfrm>
            <a:off x="10571824" y="5735679"/>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14</a:t>
              </a:r>
            </a:p>
          </p:txBody>
        </p:sp>
      </p:grpSp>
      <p:sp>
        <p:nvSpPr>
          <p:cNvPr id="24" name="TextBox 23">
            <a:extLst>
              <a:ext uri="{FF2B5EF4-FFF2-40B4-BE49-F238E27FC236}">
                <a16:creationId xmlns:a16="http://schemas.microsoft.com/office/drawing/2014/main" id="{D6FD33EF-890A-4CFE-A650-D71EE2627F07}"/>
              </a:ext>
            </a:extLst>
          </p:cNvPr>
          <p:cNvSpPr txBox="1"/>
          <p:nvPr/>
        </p:nvSpPr>
        <p:spPr>
          <a:xfrm>
            <a:off x="8862441" y="1295788"/>
            <a:ext cx="3076575" cy="1200329"/>
          </a:xfrm>
          <a:prstGeom prst="rect">
            <a:avLst/>
          </a:prstGeom>
          <a:noFill/>
        </p:spPr>
        <p:txBody>
          <a:bodyPr wrap="square" rtlCol="0">
            <a:spAutoFit/>
          </a:bodyPr>
          <a:lstStyle/>
          <a:p>
            <a:r>
              <a:rPr lang="en-US" dirty="0">
                <a:solidFill>
                  <a:schemeClr val="accent2"/>
                </a:solidFill>
              </a:rPr>
              <a:t>The top section describes what we want in a project and location description with some examples</a:t>
            </a:r>
          </a:p>
        </p:txBody>
      </p:sp>
      <p:cxnSp>
        <p:nvCxnSpPr>
          <p:cNvPr id="25" name="Straight Arrow Connector 24">
            <a:extLst>
              <a:ext uri="{FF2B5EF4-FFF2-40B4-BE49-F238E27FC236}">
                <a16:creationId xmlns:a16="http://schemas.microsoft.com/office/drawing/2014/main" id="{B1781A0A-7EA2-4861-B094-49F31B55E556}"/>
              </a:ext>
            </a:extLst>
          </p:cNvPr>
          <p:cNvCxnSpPr>
            <a:cxnSpLocks/>
            <a:stCxn id="24" idx="1"/>
          </p:cNvCxnSpPr>
          <p:nvPr/>
        </p:nvCxnSpPr>
        <p:spPr>
          <a:xfrm flipH="1">
            <a:off x="7934327" y="1895953"/>
            <a:ext cx="928114" cy="6001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5833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utility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1712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5"/>
            </a:pPr>
            <a:r>
              <a:rPr lang="en-US" sz="2200" dirty="0"/>
              <a:t>Enter the following </a:t>
            </a:r>
            <a:r>
              <a:rPr lang="en-US" sz="2200" b="1" dirty="0"/>
              <a:t>Related Information</a:t>
            </a:r>
            <a:r>
              <a:rPr lang="en-US" sz="2200" dirty="0"/>
              <a:t>:</a:t>
            </a:r>
          </a:p>
          <a:p>
            <a:pPr marL="1143000" lvl="2" indent="-457200">
              <a:buFont typeface="+mj-lt"/>
              <a:buAutoNum type="alphaLcPeriod"/>
            </a:pPr>
            <a:r>
              <a:rPr lang="en-US" sz="1900" dirty="0"/>
              <a:t>Related permit numbers</a:t>
            </a:r>
          </a:p>
          <a:p>
            <a:pPr marL="1143000" lvl="2" indent="-457200">
              <a:buFont typeface="+mj-lt"/>
              <a:buAutoNum type="alphaLcPeriod"/>
            </a:pPr>
            <a:r>
              <a:rPr lang="en-US" sz="1900" dirty="0"/>
              <a:t>Related project information</a:t>
            </a:r>
          </a:p>
          <a:p>
            <a:pPr marL="1143000" lvl="2" indent="-457200">
              <a:buFont typeface="+mj-lt"/>
              <a:buAutoNum type="alphaLcPeriod"/>
            </a:pPr>
            <a:r>
              <a:rPr lang="en-US" sz="1900" dirty="0"/>
              <a:t>24-Hour contact information (defaults to Applicant)</a:t>
            </a:r>
          </a:p>
          <a:p>
            <a:pPr marL="1143000" lvl="2" indent="-457200">
              <a:buFont typeface="+mj-lt"/>
              <a:buAutoNum type="alphaLcPeriod"/>
            </a:pPr>
            <a:r>
              <a:rPr lang="en-US" sz="1900" dirty="0"/>
              <a:t>Restoration Party</a:t>
            </a:r>
          </a:p>
          <a:p>
            <a:pPr marL="685800" lvl="2" indent="0">
              <a:buNone/>
            </a:pPr>
            <a:r>
              <a:rPr lang="en-US" sz="1900" dirty="0"/>
              <a:t>         (defaults to Owner)</a:t>
            </a:r>
          </a:p>
          <a:p>
            <a:pPr marL="1143000" lvl="2" indent="-457200">
              <a:buFont typeface="+mj-lt"/>
              <a:buAutoNum type="alphaLcPeriod"/>
            </a:pPr>
            <a:r>
              <a:rPr lang="en-US" sz="1900" dirty="0"/>
              <a:t>Enforcement number</a:t>
            </a:r>
          </a:p>
          <a:p>
            <a:pPr marL="342900" lvl="1" indent="0">
              <a:buNone/>
            </a:pPr>
            <a:endParaRPr lang="en-US" sz="2200" dirty="0"/>
          </a:p>
        </p:txBody>
      </p:sp>
      <p:pic>
        <p:nvPicPr>
          <p:cNvPr id="21" name="Picture 20">
            <a:extLst>
              <a:ext uri="{FF2B5EF4-FFF2-40B4-BE49-F238E27FC236}">
                <a16:creationId xmlns:a16="http://schemas.microsoft.com/office/drawing/2014/main" id="{F7EC0358-4F80-4081-93D4-330ABD0AD40F}"/>
              </a:ext>
            </a:extLst>
          </p:cNvPr>
          <p:cNvPicPr>
            <a:picLocks noChangeAspect="1"/>
          </p:cNvPicPr>
          <p:nvPr/>
        </p:nvPicPr>
        <p:blipFill rotWithShape="1">
          <a:blip r:embed="rId3"/>
          <a:srcRect t="-2" b="62467"/>
          <a:stretch/>
        </p:blipFill>
        <p:spPr>
          <a:xfrm>
            <a:off x="4261538" y="1407140"/>
            <a:ext cx="7817679" cy="4865644"/>
          </a:xfrm>
          <a:prstGeom prst="rect">
            <a:avLst/>
          </a:prstGeom>
          <a:ln>
            <a:noFill/>
          </a:ln>
          <a:effectLst>
            <a:outerShdw blurRad="292100" dist="139700" dir="2700000" algn="tl" rotWithShape="0">
              <a:srgbClr val="333333">
                <a:alpha val="65000"/>
              </a:srgb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418644" y="4419294"/>
            <a:ext cx="6153179" cy="74325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418644" y="3250711"/>
            <a:ext cx="5249232" cy="11782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F5486994-3A9E-4742-BF4B-2787E1E0C772}"/>
              </a:ext>
            </a:extLst>
          </p:cNvPr>
          <p:cNvSpPr/>
          <p:nvPr/>
        </p:nvSpPr>
        <p:spPr>
          <a:xfrm>
            <a:off x="4437612" y="5530852"/>
            <a:ext cx="1658388" cy="34607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745F080C-E5EE-4226-B714-DBB921FE1EF3}"/>
              </a:ext>
            </a:extLst>
          </p:cNvPr>
          <p:cNvSpPr/>
          <p:nvPr/>
        </p:nvSpPr>
        <p:spPr>
          <a:xfrm>
            <a:off x="4418645" y="5165220"/>
            <a:ext cx="5249230" cy="34607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9490358" y="36578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4" name="Flowchart: Connector 23">
            <a:extLst>
              <a:ext uri="{FF2B5EF4-FFF2-40B4-BE49-F238E27FC236}">
                <a16:creationId xmlns:a16="http://schemas.microsoft.com/office/drawing/2014/main" id="{4F851C40-9CFF-4214-B0D5-A752EA2FD006}"/>
              </a:ext>
            </a:extLst>
          </p:cNvPr>
          <p:cNvSpPr/>
          <p:nvPr/>
        </p:nvSpPr>
        <p:spPr>
          <a:xfrm>
            <a:off x="10434524" y="463606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5" name="Flowchart: Alternate Process 24">
            <a:extLst>
              <a:ext uri="{FF2B5EF4-FFF2-40B4-BE49-F238E27FC236}">
                <a16:creationId xmlns:a16="http://schemas.microsoft.com/office/drawing/2014/main" id="{702C1D1F-BDC0-4CFD-895A-5C02F4ADA4EC}"/>
              </a:ext>
            </a:extLst>
          </p:cNvPr>
          <p:cNvSpPr/>
          <p:nvPr/>
        </p:nvSpPr>
        <p:spPr>
          <a:xfrm>
            <a:off x="8091325" y="5521327"/>
            <a:ext cx="1576550" cy="34607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AACD716F-6EB3-468B-BA39-ADF21D8F3E17}"/>
              </a:ext>
            </a:extLst>
          </p:cNvPr>
          <p:cNvSpPr/>
          <p:nvPr/>
        </p:nvSpPr>
        <p:spPr>
          <a:xfrm>
            <a:off x="5931838" y="556021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7" name="Flowchart: Connector 26">
            <a:extLst>
              <a:ext uri="{FF2B5EF4-FFF2-40B4-BE49-F238E27FC236}">
                <a16:creationId xmlns:a16="http://schemas.microsoft.com/office/drawing/2014/main" id="{784D81ED-E803-4335-9EEF-5E7890E91261}"/>
              </a:ext>
            </a:extLst>
          </p:cNvPr>
          <p:cNvSpPr/>
          <p:nvPr/>
        </p:nvSpPr>
        <p:spPr>
          <a:xfrm>
            <a:off x="9564696" y="55308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8" name="Flowchart: Connector 27">
            <a:extLst>
              <a:ext uri="{FF2B5EF4-FFF2-40B4-BE49-F238E27FC236}">
                <a16:creationId xmlns:a16="http://schemas.microsoft.com/office/drawing/2014/main" id="{4FC4FBA2-27E6-4E55-8FC9-D9F048957DE1}"/>
              </a:ext>
            </a:extLst>
          </p:cNvPr>
          <p:cNvSpPr/>
          <p:nvPr/>
        </p:nvSpPr>
        <p:spPr>
          <a:xfrm>
            <a:off x="9530576" y="516676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cxnSp>
        <p:nvCxnSpPr>
          <p:cNvPr id="30" name="Straight Arrow Connector 29">
            <a:extLst>
              <a:ext uri="{FF2B5EF4-FFF2-40B4-BE49-F238E27FC236}">
                <a16:creationId xmlns:a16="http://schemas.microsoft.com/office/drawing/2014/main" id="{C9D3B496-8342-4A12-862A-6698C99772CD}"/>
              </a:ext>
            </a:extLst>
          </p:cNvPr>
          <p:cNvCxnSpPr>
            <a:cxnSpLocks/>
            <a:stCxn id="31" idx="1"/>
          </p:cNvCxnSpPr>
          <p:nvPr/>
        </p:nvCxnSpPr>
        <p:spPr>
          <a:xfrm flipH="1" flipV="1">
            <a:off x="5791201" y="4597111"/>
            <a:ext cx="782304" cy="16066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1" name="TextBox 30">
            <a:extLst>
              <a:ext uri="{FF2B5EF4-FFF2-40B4-BE49-F238E27FC236}">
                <a16:creationId xmlns:a16="http://schemas.microsoft.com/office/drawing/2014/main" id="{478A55E9-3BFD-417B-B40C-0F056A2F4AC8}"/>
              </a:ext>
            </a:extLst>
          </p:cNvPr>
          <p:cNvSpPr txBox="1"/>
          <p:nvPr/>
        </p:nvSpPr>
        <p:spPr>
          <a:xfrm>
            <a:off x="6573505" y="4465383"/>
            <a:ext cx="1275205" cy="584775"/>
          </a:xfrm>
          <a:prstGeom prst="rect">
            <a:avLst/>
          </a:prstGeom>
          <a:noFill/>
        </p:spPr>
        <p:txBody>
          <a:bodyPr wrap="square" rtlCol="0">
            <a:spAutoFit/>
          </a:bodyPr>
          <a:lstStyle/>
          <a:p>
            <a:r>
              <a:rPr lang="en-US" sz="1600" dirty="0">
                <a:solidFill>
                  <a:schemeClr val="accent2"/>
                </a:solidFill>
              </a:rPr>
              <a:t>Prints on the invoice</a:t>
            </a:r>
          </a:p>
        </p:txBody>
      </p:sp>
    </p:spTree>
    <p:extLst>
      <p:ext uri="{BB962C8B-B14F-4D97-AF65-F5344CB8AC3E}">
        <p14:creationId xmlns:p14="http://schemas.microsoft.com/office/powerpoint/2010/main" val="75058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utility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84452" y="2292096"/>
            <a:ext cx="5296447"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5"/>
            </a:pPr>
            <a:r>
              <a:rPr lang="en-US" sz="2200" dirty="0"/>
              <a:t>Enter the following </a:t>
            </a:r>
            <a:r>
              <a:rPr lang="en-US" sz="2200" b="1" dirty="0"/>
              <a:t>Related Information</a:t>
            </a:r>
            <a:r>
              <a:rPr lang="en-US" sz="2200" dirty="0"/>
              <a:t>:</a:t>
            </a:r>
          </a:p>
          <a:p>
            <a:pPr marL="1143000" lvl="2" indent="-457200">
              <a:buFont typeface="+mj-lt"/>
              <a:buAutoNum type="alphaLcPeriod" startAt="6"/>
            </a:pPr>
            <a:r>
              <a:rPr lang="en-US" sz="1900" dirty="0"/>
              <a:t>Related type of utility </a:t>
            </a:r>
          </a:p>
          <a:p>
            <a:pPr marL="685800" lvl="2" indent="0">
              <a:buNone/>
            </a:pPr>
            <a:r>
              <a:rPr lang="en-US" sz="1900" b="1" i="1" dirty="0">
                <a:solidFill>
                  <a:srgbClr val="FF0000"/>
                </a:solidFill>
              </a:rPr>
              <a:t>Tip: </a:t>
            </a:r>
            <a:r>
              <a:rPr lang="en-US" sz="1900" i="1" dirty="0">
                <a:solidFill>
                  <a:srgbClr val="FF0000"/>
                </a:solidFill>
              </a:rPr>
              <a:t>All options default to ‘No.’ At least one type of utility needs to be set to ‘Yes.’ You can select ‘Yes’ for more than one utility type. If you select Other, a free text field will pop-up and will need to be populated with text. </a:t>
            </a:r>
          </a:p>
          <a:p>
            <a:pPr marL="1143000" lvl="2" indent="-457200">
              <a:buFont typeface="+mj-lt"/>
              <a:buAutoNum type="alphaLcPeriod" startAt="7"/>
            </a:pPr>
            <a:endParaRPr lang="en-US" sz="1900" dirty="0"/>
          </a:p>
          <a:p>
            <a:pPr marL="1143000" lvl="2" indent="-457200">
              <a:buFont typeface="+mj-lt"/>
              <a:buAutoNum type="alphaLcPeriod" startAt="7"/>
            </a:pPr>
            <a:r>
              <a:rPr lang="en-US" sz="1900" dirty="0"/>
              <a:t>Method of Installation (free text field)</a:t>
            </a:r>
          </a:p>
          <a:p>
            <a:pPr marL="342900" lvl="1" indent="0">
              <a:buNone/>
            </a:pPr>
            <a:endParaRPr lang="en-US" sz="2200" dirty="0"/>
          </a:p>
        </p:txBody>
      </p:sp>
      <p:pic>
        <p:nvPicPr>
          <p:cNvPr id="18" name="Picture 17">
            <a:extLst>
              <a:ext uri="{FF2B5EF4-FFF2-40B4-BE49-F238E27FC236}">
                <a16:creationId xmlns:a16="http://schemas.microsoft.com/office/drawing/2014/main" id="{C8405CC2-447A-4800-ABBB-95B11E066B86}"/>
              </a:ext>
            </a:extLst>
          </p:cNvPr>
          <p:cNvPicPr>
            <a:picLocks noChangeAspect="1"/>
          </p:cNvPicPr>
          <p:nvPr/>
        </p:nvPicPr>
        <p:blipFill>
          <a:blip r:embed="rId3"/>
          <a:stretch>
            <a:fillRect/>
          </a:stretch>
        </p:blipFill>
        <p:spPr>
          <a:xfrm>
            <a:off x="5658416" y="857250"/>
            <a:ext cx="6086475" cy="5143500"/>
          </a:xfrm>
          <a:prstGeom prst="rect">
            <a:avLst/>
          </a:prstGeom>
          <a:effectLst>
            <a:outerShdw blurRad="63500" sx="102000" sy="102000" algn="ctr" rotWithShape="0">
              <a:prstClr val="black">
                <a:alpha val="40000"/>
              </a:prst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5715860" y="4574148"/>
            <a:ext cx="5799865" cy="96940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5658417" y="1889552"/>
            <a:ext cx="4190434" cy="268459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9671334" y="29926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24" name="Flowchart: Connector 23">
            <a:extLst>
              <a:ext uri="{FF2B5EF4-FFF2-40B4-BE49-F238E27FC236}">
                <a16:creationId xmlns:a16="http://schemas.microsoft.com/office/drawing/2014/main" id="{4F851C40-9CFF-4214-B0D5-A752EA2FD006}"/>
              </a:ext>
            </a:extLst>
          </p:cNvPr>
          <p:cNvSpPr/>
          <p:nvPr/>
        </p:nvSpPr>
        <p:spPr>
          <a:xfrm>
            <a:off x="8438275" y="457414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a:t>
            </a:r>
          </a:p>
        </p:txBody>
      </p:sp>
    </p:spTree>
    <p:extLst>
      <p:ext uri="{BB962C8B-B14F-4D97-AF65-F5344CB8AC3E}">
        <p14:creationId xmlns:p14="http://schemas.microsoft.com/office/powerpoint/2010/main" val="2861006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273046"/>
            <a:ext cx="5234599"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5"/>
            </a:pPr>
            <a:r>
              <a:rPr lang="en-US" sz="2200" dirty="0"/>
              <a:t>Enter the following </a:t>
            </a:r>
            <a:r>
              <a:rPr lang="en-US" sz="2200" b="1" dirty="0"/>
              <a:t>Related Information</a:t>
            </a:r>
            <a:r>
              <a:rPr lang="en-US" sz="2200" dirty="0"/>
              <a:t>:</a:t>
            </a:r>
          </a:p>
          <a:p>
            <a:pPr marL="1143000" lvl="2" indent="-457200">
              <a:buFont typeface="+mj-lt"/>
              <a:buAutoNum type="alphaLcPeriod" startAt="8"/>
            </a:pPr>
            <a:r>
              <a:rPr lang="en-US" sz="1900" dirty="0"/>
              <a:t>Related work type – what are you doing with the utility</a:t>
            </a:r>
          </a:p>
          <a:p>
            <a:pPr marL="685800" lvl="2" indent="0">
              <a:buNone/>
            </a:pPr>
            <a:r>
              <a:rPr lang="en-US" sz="1900" b="1" i="1" dirty="0">
                <a:solidFill>
                  <a:srgbClr val="FF0000"/>
                </a:solidFill>
              </a:rPr>
              <a:t>Tip: </a:t>
            </a:r>
            <a:r>
              <a:rPr lang="en-US" sz="1900" i="1" dirty="0">
                <a:solidFill>
                  <a:srgbClr val="FF0000"/>
                </a:solidFill>
              </a:rPr>
              <a:t>All options default to ‘No.’ At least one work type needs to be set to ‘Yes.’ You can select ‘Yes’ for more than one work type. If you select Other, a free text field will pop-up and will need to be populated with text. </a:t>
            </a:r>
          </a:p>
          <a:p>
            <a:pPr marL="800100" lvl="1" indent="-457200">
              <a:buFont typeface="+mj-lt"/>
              <a:buAutoNum type="arabicPeriod" startAt="15"/>
            </a:pPr>
            <a:r>
              <a:rPr lang="en-US" sz="2200" dirty="0"/>
              <a:t>Click on the </a:t>
            </a:r>
            <a:r>
              <a:rPr lang="en-US" sz="2200" b="1" dirty="0"/>
              <a:t>Continue Application </a:t>
            </a:r>
            <a:r>
              <a:rPr lang="en-US" sz="2200" dirty="0"/>
              <a:t>button</a:t>
            </a:r>
          </a:p>
          <a:p>
            <a:pPr marL="342900" lvl="1" indent="0">
              <a:buNone/>
            </a:pPr>
            <a:endParaRPr lang="en-US" sz="2200" dirty="0"/>
          </a:p>
        </p:txBody>
      </p:sp>
      <p:pic>
        <p:nvPicPr>
          <p:cNvPr id="20" name="Picture 19">
            <a:extLst>
              <a:ext uri="{FF2B5EF4-FFF2-40B4-BE49-F238E27FC236}">
                <a16:creationId xmlns:a16="http://schemas.microsoft.com/office/drawing/2014/main" id="{89DDEE04-118E-43F6-8D50-FEB24EA5AE5E}"/>
              </a:ext>
            </a:extLst>
          </p:cNvPr>
          <p:cNvPicPr>
            <a:picLocks noChangeAspect="1"/>
          </p:cNvPicPr>
          <p:nvPr/>
        </p:nvPicPr>
        <p:blipFill>
          <a:blip r:embed="rId3"/>
          <a:stretch>
            <a:fillRect/>
          </a:stretch>
        </p:blipFill>
        <p:spPr>
          <a:xfrm>
            <a:off x="5365609" y="2021957"/>
            <a:ext cx="6057900" cy="3581400"/>
          </a:xfrm>
          <a:prstGeom prst="rect">
            <a:avLst/>
          </a:prstGeom>
          <a:effectLst>
            <a:outerShdw blurRad="63500" sx="102000" sy="102000" algn="ctr" rotWithShape="0">
              <a:prstClr val="black">
                <a:alpha val="40000"/>
              </a:prstClr>
            </a:outerShdw>
          </a:effectLst>
        </p:spPr>
      </p:pic>
      <p:sp>
        <p:nvSpPr>
          <p:cNvPr id="17" name="Flowchart: Alternate Process 16">
            <a:extLst>
              <a:ext uri="{FF2B5EF4-FFF2-40B4-BE49-F238E27FC236}">
                <a16:creationId xmlns:a16="http://schemas.microsoft.com/office/drawing/2014/main" id="{4B351254-8924-4468-A43D-6BB0DC27FD1F}"/>
              </a:ext>
            </a:extLst>
          </p:cNvPr>
          <p:cNvSpPr/>
          <p:nvPr/>
        </p:nvSpPr>
        <p:spPr>
          <a:xfrm>
            <a:off x="5390785" y="2813076"/>
            <a:ext cx="4315190" cy="202562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F5486994-3A9E-4742-BF4B-2787E1E0C772}"/>
              </a:ext>
            </a:extLst>
          </p:cNvPr>
          <p:cNvSpPr/>
          <p:nvPr/>
        </p:nvSpPr>
        <p:spPr>
          <a:xfrm>
            <a:off x="9878094" y="5154556"/>
            <a:ext cx="1475706"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9490358" y="36578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t>
            </a:r>
          </a:p>
        </p:txBody>
      </p:sp>
      <p:grpSp>
        <p:nvGrpSpPr>
          <p:cNvPr id="21" name="Group 20">
            <a:extLst>
              <a:ext uri="{FF2B5EF4-FFF2-40B4-BE49-F238E27FC236}">
                <a16:creationId xmlns:a16="http://schemas.microsoft.com/office/drawing/2014/main" id="{7BE748E0-40DF-4D33-885D-9498838C5BDF}"/>
              </a:ext>
            </a:extLst>
          </p:cNvPr>
          <p:cNvGrpSpPr/>
          <p:nvPr/>
        </p:nvGrpSpPr>
        <p:grpSpPr>
          <a:xfrm>
            <a:off x="9624813" y="4944029"/>
            <a:ext cx="367142" cy="276999"/>
            <a:chOff x="6875014" y="3638108"/>
            <a:chExt cx="367142" cy="276999"/>
          </a:xfrm>
        </p:grpSpPr>
        <p:sp>
          <p:nvSpPr>
            <p:cNvPr id="29" name="Flowchart: Connector 28">
              <a:extLst>
                <a:ext uri="{FF2B5EF4-FFF2-40B4-BE49-F238E27FC236}">
                  <a16:creationId xmlns:a16="http://schemas.microsoft.com/office/drawing/2014/main" id="{682FFB53-C007-4AC9-B797-7C5355A7633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BF848D4-9CB0-4B3C-9C9B-1CC5AD7A983C}"/>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16</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66869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58" y="21328"/>
            <a:ext cx="6770825" cy="1133001"/>
          </a:xfrm>
        </p:spPr>
        <p:txBody>
          <a:bodyPr>
            <a:normAutofit fontScale="90000"/>
          </a:bodyPr>
          <a:lstStyle/>
          <a:p>
            <a:r>
              <a:rPr lang="en-US" dirty="0">
                <a:solidFill>
                  <a:srgbClr val="002060"/>
                </a:solidFill>
              </a:rPr>
              <a:t>Use fee methodology changes</a:t>
            </a:r>
          </a:p>
        </p:txBody>
      </p:sp>
      <p:sp>
        <p:nvSpPr>
          <p:cNvPr id="6" name="Slide Number Placeholder 1">
            <a:extLst>
              <a:ext uri="{FF2B5EF4-FFF2-40B4-BE49-F238E27FC236}">
                <a16:creationId xmlns:a16="http://schemas.microsoft.com/office/drawing/2014/main" id="{F250CBC5-70A2-49EE-8A29-31C516DE0CD4}"/>
              </a:ext>
            </a:extLst>
          </p:cNvPr>
          <p:cNvSpPr txBox="1">
            <a:spLocks/>
          </p:cNvSpPr>
          <p:nvPr/>
        </p:nvSpPr>
        <p:spPr>
          <a:xfrm>
            <a:off x="8229600" y="65087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32DFC4-9AFA-43AA-AA83-807BD9605BFA}" type="slidenum">
              <a:rPr kumimoji="0" lang="en-US" sz="1200" b="0" i="0" u="none" strike="noStrike" kern="1200" cap="none" spc="0" normalizeH="0" baseline="0" noProof="0">
                <a:ln>
                  <a:noFill/>
                </a:ln>
                <a:solidFill>
                  <a:srgbClr val="003DA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3DA5"/>
              </a:solidFill>
              <a:effectLst/>
              <a:uLnTx/>
              <a:uFillTx/>
              <a:latin typeface="Calibri"/>
              <a:ea typeface="+mn-ea"/>
              <a:cs typeface="+mn-cs"/>
            </a:endParaRPr>
          </a:p>
        </p:txBody>
      </p:sp>
      <p:sp>
        <p:nvSpPr>
          <p:cNvPr id="3" name="TextBox 2">
            <a:extLst>
              <a:ext uri="{FF2B5EF4-FFF2-40B4-BE49-F238E27FC236}">
                <a16:creationId xmlns:a16="http://schemas.microsoft.com/office/drawing/2014/main" id="{AA1FF6E2-7CE4-490B-BD91-015C58FD9522}"/>
              </a:ext>
            </a:extLst>
          </p:cNvPr>
          <p:cNvSpPr txBox="1"/>
          <p:nvPr/>
        </p:nvSpPr>
        <p:spPr>
          <a:xfrm>
            <a:off x="7155074" y="1230085"/>
            <a:ext cx="5036926" cy="57861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Increased factors for blocked transit, bike, and pedestrian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Increased factor for working in an Urban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Reduced fees for work outside urban zones and on non-arterial streets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BD452930-9FC4-4638-B56D-4150C8E825C1}"/>
              </a:ext>
            </a:extLst>
          </p:cNvPr>
          <p:cNvGraphicFramePr>
            <a:graphicFrameLocks noGrp="1"/>
          </p:cNvGraphicFramePr>
          <p:nvPr>
            <p:extLst>
              <p:ext uri="{D42A27DB-BD31-4B8C-83A1-F6EECF244321}">
                <p14:modId xmlns:p14="http://schemas.microsoft.com/office/powerpoint/2010/main" val="3954440717"/>
              </p:ext>
            </p:extLst>
          </p:nvPr>
        </p:nvGraphicFramePr>
        <p:xfrm>
          <a:off x="0" y="1230085"/>
          <a:ext cx="6945083" cy="4674688"/>
        </p:xfrm>
        <a:graphic>
          <a:graphicData uri="http://schemas.openxmlformats.org/drawingml/2006/table">
            <a:tbl>
              <a:tblPr firstRow="1" firstCol="1" bandRow="1">
                <a:tableStyleId>{93296810-A885-4BE3-A3E7-6D5BEEA58F35}</a:tableStyleId>
              </a:tblPr>
              <a:tblGrid>
                <a:gridCol w="1814330">
                  <a:extLst>
                    <a:ext uri="{9D8B030D-6E8A-4147-A177-3AD203B41FA5}">
                      <a16:colId xmlns:a16="http://schemas.microsoft.com/office/drawing/2014/main" val="401513469"/>
                    </a:ext>
                  </a:extLst>
                </a:gridCol>
                <a:gridCol w="1708908">
                  <a:extLst>
                    <a:ext uri="{9D8B030D-6E8A-4147-A177-3AD203B41FA5}">
                      <a16:colId xmlns:a16="http://schemas.microsoft.com/office/drawing/2014/main" val="2371629983"/>
                    </a:ext>
                  </a:extLst>
                </a:gridCol>
                <a:gridCol w="1712265">
                  <a:extLst>
                    <a:ext uri="{9D8B030D-6E8A-4147-A177-3AD203B41FA5}">
                      <a16:colId xmlns:a16="http://schemas.microsoft.com/office/drawing/2014/main" val="2033461403"/>
                    </a:ext>
                  </a:extLst>
                </a:gridCol>
                <a:gridCol w="1709580">
                  <a:extLst>
                    <a:ext uri="{9D8B030D-6E8A-4147-A177-3AD203B41FA5}">
                      <a16:colId xmlns:a16="http://schemas.microsoft.com/office/drawing/2014/main" val="3535199421"/>
                    </a:ext>
                  </a:extLst>
                </a:gridCol>
              </a:tblGrid>
              <a:tr h="536359">
                <a:tc gridSpan="4">
                  <a:txBody>
                    <a:bodyPr/>
                    <a:lstStyle/>
                    <a:p>
                      <a:pPr marL="0" marR="0" algn="ctr">
                        <a:spcBef>
                          <a:spcPts val="0"/>
                        </a:spcBef>
                        <a:spcAft>
                          <a:spcPts val="0"/>
                        </a:spcAft>
                      </a:pPr>
                      <a:r>
                        <a:rPr lang="en-US" sz="1800" dirty="0">
                          <a:effectLst/>
                        </a:rPr>
                        <a:t>Use Fee Rate Changes Summary</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453684"/>
                  </a:ext>
                </a:extLst>
              </a:tr>
              <a:tr h="433923">
                <a:tc gridSpan="4">
                  <a:txBody>
                    <a:bodyPr/>
                    <a:lstStyle/>
                    <a:p>
                      <a:pPr marL="0" marR="0" algn="ctr">
                        <a:spcBef>
                          <a:spcPts val="0"/>
                        </a:spcBef>
                        <a:spcAft>
                          <a:spcPts val="0"/>
                        </a:spcAft>
                      </a:pPr>
                      <a:r>
                        <a:rPr lang="en-US" sz="1800" dirty="0">
                          <a:effectLst/>
                        </a:rPr>
                        <a:t>Mobility/Safety Factors </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3291985"/>
                  </a:ext>
                </a:extLst>
              </a:tr>
              <a:tr h="341448">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Current (2019)</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45776123"/>
                  </a:ext>
                </a:extLst>
              </a:tr>
              <a:tr h="341448">
                <a:tc>
                  <a:txBody>
                    <a:bodyPr/>
                    <a:lstStyle/>
                    <a:p>
                      <a:pPr marL="0" marR="0" algn="ctr">
                        <a:spcBef>
                          <a:spcPts val="0"/>
                        </a:spcBef>
                        <a:spcAft>
                          <a:spcPts val="0"/>
                        </a:spcAft>
                      </a:pPr>
                      <a:r>
                        <a:rPr lang="en-US" sz="1600">
                          <a:effectLst/>
                        </a:rPr>
                        <a:t>Transit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440998"/>
                  </a:ext>
                </a:extLst>
              </a:tr>
              <a:tr h="341448">
                <a:tc>
                  <a:txBody>
                    <a:bodyPr/>
                    <a:lstStyle/>
                    <a:p>
                      <a:pPr marL="0" marR="0" algn="ctr">
                        <a:spcBef>
                          <a:spcPts val="0"/>
                        </a:spcBef>
                        <a:spcAft>
                          <a:spcPts val="0"/>
                        </a:spcAft>
                      </a:pPr>
                      <a:r>
                        <a:rPr lang="en-US" sz="1600">
                          <a:effectLst/>
                        </a:rPr>
                        <a:t>Bike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2112779"/>
                  </a:ext>
                </a:extLst>
              </a:tr>
              <a:tr h="341448">
                <a:tc>
                  <a:txBody>
                    <a:bodyPr/>
                    <a:lstStyle/>
                    <a:p>
                      <a:pPr marL="0" marR="0" algn="ctr">
                        <a:spcBef>
                          <a:spcPts val="0"/>
                        </a:spcBef>
                        <a:spcAft>
                          <a:spcPts val="0"/>
                        </a:spcAft>
                      </a:pPr>
                      <a:r>
                        <a:rPr lang="en-US" sz="1600">
                          <a:effectLst/>
                        </a:rPr>
                        <a:t>Pedestrian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29732352"/>
                  </a:ext>
                </a:extLst>
              </a:tr>
              <a:tr h="341448">
                <a:tc>
                  <a:txBody>
                    <a:bodyPr/>
                    <a:lstStyle/>
                    <a:p>
                      <a:pPr marL="0" marR="0" algn="ctr">
                        <a:spcBef>
                          <a:spcPts val="0"/>
                        </a:spcBef>
                        <a:spcAft>
                          <a:spcPts val="0"/>
                        </a:spcAft>
                      </a:pPr>
                      <a:r>
                        <a:rPr lang="en-US" sz="1600" dirty="0">
                          <a:effectLst/>
                        </a:rPr>
                        <a:t>Pedestrian Impacted</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+$0.090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82226334"/>
                  </a:ext>
                </a:extLst>
              </a:tr>
              <a:tr h="485142">
                <a:tc gridSpan="4">
                  <a:txBody>
                    <a:bodyPr/>
                    <a:lstStyle/>
                    <a:p>
                      <a:pPr marL="0" marR="0" algn="ctr">
                        <a:spcBef>
                          <a:spcPts val="0"/>
                        </a:spcBef>
                        <a:spcAft>
                          <a:spcPts val="0"/>
                        </a:spcAft>
                      </a:pPr>
                      <a:r>
                        <a:rPr lang="en-US" sz="2000" dirty="0">
                          <a:effectLst/>
                        </a:rPr>
                        <a:t>Density Factors</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680331"/>
                  </a:ext>
                </a:extLst>
              </a:tr>
              <a:tr h="341448">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Current (2019)</a:t>
                      </a:r>
                      <a:endParaRPr lang="en-US" sz="2000" b="1">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840704267"/>
                  </a:ext>
                </a:extLst>
              </a:tr>
              <a:tr h="341448">
                <a:tc>
                  <a:txBody>
                    <a:bodyPr/>
                    <a:lstStyle/>
                    <a:p>
                      <a:pPr marL="0" marR="0" algn="ctr">
                        <a:spcBef>
                          <a:spcPts val="0"/>
                        </a:spcBef>
                        <a:spcAft>
                          <a:spcPts val="0"/>
                        </a:spcAft>
                      </a:pPr>
                      <a:r>
                        <a:rPr lang="en-US" sz="1600">
                          <a:effectLst/>
                        </a:rPr>
                        <a:t>Urban Center</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105365"/>
                  </a:ext>
                </a:extLst>
              </a:tr>
              <a:tr h="341448">
                <a:tc>
                  <a:txBody>
                    <a:bodyPr/>
                    <a:lstStyle/>
                    <a:p>
                      <a:pPr marL="0" marR="0" algn="ctr">
                        <a:spcBef>
                          <a:spcPts val="0"/>
                        </a:spcBef>
                        <a:spcAft>
                          <a:spcPts val="0"/>
                        </a:spcAft>
                      </a:pPr>
                      <a:r>
                        <a:rPr lang="en-US" sz="1600">
                          <a:effectLst/>
                        </a:rPr>
                        <a:t>Urban Village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1979903"/>
                  </a:ext>
                </a:extLst>
              </a:tr>
              <a:tr h="341448">
                <a:tc>
                  <a:txBody>
                    <a:bodyPr/>
                    <a:lstStyle/>
                    <a:p>
                      <a:pPr marL="0" marR="0" algn="ctr">
                        <a:spcBef>
                          <a:spcPts val="0"/>
                        </a:spcBef>
                        <a:spcAft>
                          <a:spcPts val="0"/>
                        </a:spcAft>
                      </a:pPr>
                      <a:r>
                        <a:rPr lang="en-US" sz="1600" dirty="0">
                          <a:effectLst/>
                        </a:rPr>
                        <a:t>Neither</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-$0.20</a:t>
                      </a:r>
                      <a:endParaRPr lang="en-US" sz="16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32007674"/>
                  </a:ext>
                </a:extLst>
              </a:tr>
            </a:tbl>
          </a:graphicData>
        </a:graphic>
      </p:graphicFrame>
    </p:spTree>
    <p:extLst>
      <p:ext uri="{BB962C8B-B14F-4D97-AF65-F5344CB8AC3E}">
        <p14:creationId xmlns:p14="http://schemas.microsoft.com/office/powerpoint/2010/main" val="3599402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83424" y="277297"/>
            <a:ext cx="3090081" cy="2630265"/>
          </a:xfrm>
        </p:spPr>
        <p:txBody>
          <a:bodyPr anchor="t">
            <a:noAutofit/>
          </a:bodyPr>
          <a:lstStyle/>
          <a:p>
            <a:r>
              <a:rPr lang="en-US" sz="3600" dirty="0"/>
              <a:t>Use fee methodology changes</a:t>
            </a:r>
          </a:p>
        </p:txBody>
      </p:sp>
      <p:sp>
        <p:nvSpPr>
          <p:cNvPr id="8" name="Content Placeholder 2">
            <a:extLst>
              <a:ext uri="{FF2B5EF4-FFF2-40B4-BE49-F238E27FC236}">
                <a16:creationId xmlns:a16="http://schemas.microsoft.com/office/drawing/2014/main" id="{16E70F9E-982B-4A6B-9152-1237B9EBC491}"/>
              </a:ext>
            </a:extLst>
          </p:cNvPr>
          <p:cNvSpPr txBox="1">
            <a:spLocks/>
          </p:cNvSpPr>
          <p:nvPr/>
        </p:nvSpPr>
        <p:spPr>
          <a:xfrm>
            <a:off x="3022728" y="123597"/>
            <a:ext cx="8605126" cy="263026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The calculation has been revised to allow the following impacts to be summed at the frontage level:</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Sidewalk Impact</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 Concrete sidewalk or asphalt pathway</a:t>
            </a:r>
            <a:endPar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Bike Lane Impact</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 24/7 dedicated bike lane</a:t>
            </a:r>
            <a:endPar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Travel Lanes Impact </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General purpose </a:t>
            </a:r>
            <a:r>
              <a:rPr lang="en-US" sz="1900" dirty="0">
                <a:solidFill>
                  <a:srgbClr val="003DA5">
                    <a:lumMod val="50000"/>
                  </a:srgbClr>
                </a:solidFill>
              </a:rPr>
              <a:t>t</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ravel </a:t>
            </a:r>
            <a:r>
              <a:rPr lang="en-US" sz="1900" dirty="0">
                <a:solidFill>
                  <a:srgbClr val="003DA5">
                    <a:lumMod val="50000"/>
                  </a:srgbClr>
                </a:solidFill>
              </a:rPr>
              <a:t>l</a:t>
            </a:r>
            <a:r>
              <a:rPr kumimoji="0" lang="en-US" sz="1900" b="0" i="0" u="none" strike="noStrike" kern="1200" cap="none" spc="0" normalizeH="0" baseline="0" noProof="0" dirty="0" err="1">
                <a:ln>
                  <a:noFill/>
                </a:ln>
                <a:solidFill>
                  <a:srgbClr val="003DA5">
                    <a:lumMod val="50000"/>
                  </a:srgbClr>
                </a:solidFill>
                <a:effectLst/>
                <a:uLnTx/>
                <a:uFillTx/>
                <a:latin typeface="Calibri" panose="020F0502020204030204" pitchFamily="34" charset="0"/>
                <a:ea typeface="+mn-ea"/>
                <a:cs typeface="+mn-cs"/>
              </a:rPr>
              <a:t>anes</a:t>
            </a:r>
            <a:endPar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Transit Lane Impact </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24 hour dedicated bus or other transit lanes</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Parking Lane Impact</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Other ROW = </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G</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ravel shoulder, planting strip etc.</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1754B89D-368E-422E-8DAD-FF341A35661D}"/>
              </a:ext>
            </a:extLst>
          </p:cNvPr>
          <p:cNvSpPr txBox="1"/>
          <p:nvPr/>
        </p:nvSpPr>
        <p:spPr>
          <a:xfrm>
            <a:off x="6767173" y="2630264"/>
            <a:ext cx="5280271" cy="3600986"/>
          </a:xfrm>
          <a:prstGeom prst="rect">
            <a:avLst/>
          </a:prstGeom>
          <a:noFill/>
        </p:spPr>
        <p:txBody>
          <a:bodyPr wrap="square" rtlCol="0">
            <a:spAutoFit/>
          </a:bodyPr>
          <a:lstStyle/>
          <a:p>
            <a:pPr fontAlgn="base"/>
            <a:r>
              <a:rPr lang="en-US" u="sng" dirty="0">
                <a:solidFill>
                  <a:schemeClr val="tx1">
                    <a:lumMod val="50000"/>
                  </a:schemeClr>
                </a:solidFill>
              </a:rPr>
              <a:t>Impact Option Definitions:</a:t>
            </a:r>
          </a:p>
          <a:p>
            <a:pPr fontAlgn="base"/>
            <a:r>
              <a:rPr lang="en-US" sz="1600" b="1" dirty="0">
                <a:solidFill>
                  <a:schemeClr val="tx1">
                    <a:lumMod val="50000"/>
                  </a:schemeClr>
                </a:solidFill>
              </a:rPr>
              <a:t>Intermittent closure </a:t>
            </a:r>
            <a:r>
              <a:rPr lang="en-US" sz="1600" dirty="0">
                <a:solidFill>
                  <a:schemeClr val="tx1">
                    <a:lumMod val="50000"/>
                  </a:schemeClr>
                </a:solidFill>
              </a:rPr>
              <a:t>= Short-term (less than 5 mins) closures 3 times or less an hour to stop the traveling public using a flagger or UPO</a:t>
            </a:r>
          </a:p>
          <a:p>
            <a:pPr fontAlgn="base"/>
            <a:r>
              <a:rPr lang="en-US" sz="1600" b="1" dirty="0">
                <a:solidFill>
                  <a:schemeClr val="tx1">
                    <a:lumMod val="50000"/>
                  </a:schemeClr>
                </a:solidFill>
              </a:rPr>
              <a:t>Reduced width </a:t>
            </a:r>
            <a:r>
              <a:rPr lang="en-US" sz="1600" dirty="0">
                <a:solidFill>
                  <a:schemeClr val="tx1">
                    <a:lumMod val="50000"/>
                  </a:schemeClr>
                </a:solidFill>
              </a:rPr>
              <a:t>= For s/w: partial sidewalk closure with at least a 4’ pedestrian pathway per ADA; For GP lane: reduced width travel lane while maintaining vehicular traffic</a:t>
            </a:r>
          </a:p>
          <a:p>
            <a:pPr fontAlgn="base"/>
            <a:r>
              <a:rPr lang="en-US" sz="1600" b="1" dirty="0">
                <a:solidFill>
                  <a:schemeClr val="tx1">
                    <a:lumMod val="50000"/>
                  </a:schemeClr>
                </a:solidFill>
              </a:rPr>
              <a:t>Rerouted</a:t>
            </a:r>
            <a:r>
              <a:rPr lang="en-US" sz="1600" dirty="0">
                <a:solidFill>
                  <a:schemeClr val="tx1">
                    <a:lumMod val="50000"/>
                  </a:schemeClr>
                </a:solidFill>
              </a:rPr>
              <a:t> = The traveling public has been routed to a different part of the street scape</a:t>
            </a:r>
          </a:p>
          <a:p>
            <a:pPr fontAlgn="base"/>
            <a:r>
              <a:rPr lang="en-US" sz="1600" b="1" dirty="0">
                <a:solidFill>
                  <a:schemeClr val="tx1">
                    <a:lumMod val="50000"/>
                  </a:schemeClr>
                </a:solidFill>
              </a:rPr>
              <a:t>Closed</a:t>
            </a:r>
            <a:r>
              <a:rPr lang="en-US" sz="1600" dirty="0">
                <a:solidFill>
                  <a:schemeClr val="tx1">
                    <a:lumMod val="50000"/>
                  </a:schemeClr>
                </a:solidFill>
              </a:rPr>
              <a:t> = Completely closed to the traveling public</a:t>
            </a:r>
          </a:p>
          <a:p>
            <a:pPr fontAlgn="base"/>
            <a:r>
              <a:rPr lang="en-US" sz="1600" b="1" dirty="0">
                <a:solidFill>
                  <a:schemeClr val="tx1">
                    <a:lumMod val="50000"/>
                  </a:schemeClr>
                </a:solidFill>
              </a:rPr>
              <a:t>Some Lanes Closed </a:t>
            </a:r>
            <a:r>
              <a:rPr lang="en-US" sz="1600" dirty="0">
                <a:solidFill>
                  <a:schemeClr val="tx1">
                    <a:lumMod val="50000"/>
                  </a:schemeClr>
                </a:solidFill>
              </a:rPr>
              <a:t>= 1 or more travel lanes closed</a:t>
            </a:r>
          </a:p>
          <a:p>
            <a:pPr fontAlgn="base"/>
            <a:r>
              <a:rPr lang="en-US" sz="1600" b="1" dirty="0">
                <a:solidFill>
                  <a:schemeClr val="tx1">
                    <a:lumMod val="50000"/>
                  </a:schemeClr>
                </a:solidFill>
              </a:rPr>
              <a:t>All Lanes Closed </a:t>
            </a:r>
            <a:r>
              <a:rPr lang="en-US" sz="1600" dirty="0">
                <a:solidFill>
                  <a:schemeClr val="tx1">
                    <a:lumMod val="50000"/>
                  </a:schemeClr>
                </a:solidFill>
              </a:rPr>
              <a:t>= All travel lanes closed; traffic must be rerouted </a:t>
            </a:r>
          </a:p>
          <a:p>
            <a:endParaRPr lang="en-US" dirty="0"/>
          </a:p>
        </p:txBody>
      </p:sp>
      <p:pic>
        <p:nvPicPr>
          <p:cNvPr id="4" name="Picture 3">
            <a:extLst>
              <a:ext uri="{FF2B5EF4-FFF2-40B4-BE49-F238E27FC236}">
                <a16:creationId xmlns:a16="http://schemas.microsoft.com/office/drawing/2014/main" id="{76EA1F5D-5B42-4926-8012-239118973D62}"/>
              </a:ext>
            </a:extLst>
          </p:cNvPr>
          <p:cNvPicPr>
            <a:picLocks noChangeAspect="1"/>
          </p:cNvPicPr>
          <p:nvPr/>
        </p:nvPicPr>
        <p:blipFill rotWithShape="1">
          <a:blip r:embed="rId3"/>
          <a:srcRect l="1062" t="-1362" r="-1" b="25822"/>
          <a:stretch/>
        </p:blipFill>
        <p:spPr>
          <a:xfrm>
            <a:off x="212436" y="2569036"/>
            <a:ext cx="6323395" cy="1985890"/>
          </a:xfrm>
          <a:prstGeom prst="rect">
            <a:avLst/>
          </a:prstGeom>
        </p:spPr>
      </p:pic>
      <p:pic>
        <p:nvPicPr>
          <p:cNvPr id="5" name="Picture 4">
            <a:extLst>
              <a:ext uri="{FF2B5EF4-FFF2-40B4-BE49-F238E27FC236}">
                <a16:creationId xmlns:a16="http://schemas.microsoft.com/office/drawing/2014/main" id="{414C16CA-A5D9-47A1-9919-289DB933437E}"/>
              </a:ext>
            </a:extLst>
          </p:cNvPr>
          <p:cNvPicPr>
            <a:picLocks noChangeAspect="1"/>
          </p:cNvPicPr>
          <p:nvPr/>
        </p:nvPicPr>
        <p:blipFill>
          <a:blip r:embed="rId4"/>
          <a:stretch>
            <a:fillRect/>
          </a:stretch>
        </p:blipFill>
        <p:spPr>
          <a:xfrm>
            <a:off x="144556" y="5098459"/>
            <a:ext cx="6057900" cy="800100"/>
          </a:xfrm>
          <a:prstGeom prst="rect">
            <a:avLst/>
          </a:prstGeom>
        </p:spPr>
      </p:pic>
      <p:pic>
        <p:nvPicPr>
          <p:cNvPr id="18" name="Picture 17">
            <a:extLst>
              <a:ext uri="{FF2B5EF4-FFF2-40B4-BE49-F238E27FC236}">
                <a16:creationId xmlns:a16="http://schemas.microsoft.com/office/drawing/2014/main" id="{700F3D12-02D7-4E6D-B582-42B03EB2F162}"/>
              </a:ext>
            </a:extLst>
          </p:cNvPr>
          <p:cNvPicPr/>
          <p:nvPr/>
        </p:nvPicPr>
        <p:blipFill rotWithShape="1">
          <a:blip r:embed="rId5"/>
          <a:srcRect l="51942" t="21331" r="42558" b="71898"/>
          <a:stretch/>
        </p:blipFill>
        <p:spPr bwMode="auto">
          <a:xfrm>
            <a:off x="904947" y="4180853"/>
            <a:ext cx="1071419" cy="7481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3D640E9-075A-4368-B93E-419FD89C83BE}"/>
              </a:ext>
            </a:extLst>
          </p:cNvPr>
          <p:cNvPicPr/>
          <p:nvPr/>
        </p:nvPicPr>
        <p:blipFill rotWithShape="1">
          <a:blip r:embed="rId6"/>
          <a:srcRect l="57794" t="21013" r="36219" b="72142"/>
          <a:stretch/>
        </p:blipFill>
        <p:spPr bwMode="auto">
          <a:xfrm>
            <a:off x="3131748" y="4163529"/>
            <a:ext cx="1174340" cy="755217"/>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04A63E0E-9D6D-4FDA-A239-E52A087EEE70}"/>
              </a:ext>
            </a:extLst>
          </p:cNvPr>
          <p:cNvPicPr/>
          <p:nvPr/>
        </p:nvPicPr>
        <p:blipFill rotWithShape="1">
          <a:blip r:embed="rId7"/>
          <a:srcRect l="63622" t="19993" r="30449" b="72475"/>
          <a:stretch/>
        </p:blipFill>
        <p:spPr bwMode="auto">
          <a:xfrm>
            <a:off x="5095459" y="4163529"/>
            <a:ext cx="1200150" cy="85725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54E6B33C-67CE-493C-972C-58DA00AD41DE}"/>
              </a:ext>
            </a:extLst>
          </p:cNvPr>
          <p:cNvPicPr/>
          <p:nvPr/>
        </p:nvPicPr>
        <p:blipFill rotWithShape="1">
          <a:blip r:embed="rId6"/>
          <a:srcRect l="57794" t="21013" r="36219" b="72807"/>
          <a:stretch/>
        </p:blipFill>
        <p:spPr bwMode="auto">
          <a:xfrm>
            <a:off x="822714" y="5472532"/>
            <a:ext cx="1174340" cy="68180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FE405F0-B013-48D2-8FA9-BDAD376CE92E}"/>
              </a:ext>
            </a:extLst>
          </p:cNvPr>
          <p:cNvPicPr/>
          <p:nvPr/>
        </p:nvPicPr>
        <p:blipFill rotWithShape="1">
          <a:blip r:embed="rId8"/>
          <a:srcRect l="75449" t="21077" r="21030" b="74074"/>
          <a:stretch/>
        </p:blipFill>
        <p:spPr bwMode="auto">
          <a:xfrm>
            <a:off x="2819493" y="5462279"/>
            <a:ext cx="708025" cy="548640"/>
          </a:xfrm>
          <a:prstGeom prst="rect">
            <a:avLst/>
          </a:prstGeom>
          <a:ln>
            <a:noFill/>
          </a:ln>
          <a:extLst>
            <a:ext uri="{53640926-AAD7-44D8-BBD7-CCE9431645EC}">
              <a14:shadowObscured xmlns:a14="http://schemas.microsoft.com/office/drawing/2010/main"/>
            </a:ext>
          </a:extLst>
        </p:spPr>
      </p:pic>
      <p:sp>
        <p:nvSpPr>
          <p:cNvPr id="29" name="Flowchart: Connector 28">
            <a:extLst>
              <a:ext uri="{FF2B5EF4-FFF2-40B4-BE49-F238E27FC236}">
                <a16:creationId xmlns:a16="http://schemas.microsoft.com/office/drawing/2014/main" id="{95F35690-06A3-4CCF-9AB5-D997C60BE179}"/>
              </a:ext>
            </a:extLst>
          </p:cNvPr>
          <p:cNvSpPr/>
          <p:nvPr/>
        </p:nvSpPr>
        <p:spPr>
          <a:xfrm>
            <a:off x="739087" y="5007740"/>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30" name="Flowchart: Connector 29">
            <a:extLst>
              <a:ext uri="{FF2B5EF4-FFF2-40B4-BE49-F238E27FC236}">
                <a16:creationId xmlns:a16="http://schemas.microsoft.com/office/drawing/2014/main" id="{1F2688CA-98A4-4980-86A5-D780228F897D}"/>
              </a:ext>
            </a:extLst>
          </p:cNvPr>
          <p:cNvSpPr/>
          <p:nvPr/>
        </p:nvSpPr>
        <p:spPr>
          <a:xfrm>
            <a:off x="2889378" y="5029332"/>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31" name="Flowchart: Connector 30">
            <a:extLst>
              <a:ext uri="{FF2B5EF4-FFF2-40B4-BE49-F238E27FC236}">
                <a16:creationId xmlns:a16="http://schemas.microsoft.com/office/drawing/2014/main" id="{BB6470DB-D741-40B5-934F-9781FA42C9DC}"/>
              </a:ext>
            </a:extLst>
          </p:cNvPr>
          <p:cNvSpPr/>
          <p:nvPr/>
        </p:nvSpPr>
        <p:spPr>
          <a:xfrm>
            <a:off x="5039669" y="5029332"/>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27" name="Flowchart: Connector 26">
            <a:extLst>
              <a:ext uri="{FF2B5EF4-FFF2-40B4-BE49-F238E27FC236}">
                <a16:creationId xmlns:a16="http://schemas.microsoft.com/office/drawing/2014/main" id="{24C78F64-C928-4F2A-BA62-F28354D8DEA3}"/>
              </a:ext>
            </a:extLst>
          </p:cNvPr>
          <p:cNvSpPr/>
          <p:nvPr/>
        </p:nvSpPr>
        <p:spPr>
          <a:xfrm>
            <a:off x="3234637" y="2445211"/>
            <a:ext cx="266700" cy="24764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9077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6520543" cy="942957"/>
          </a:xfrm>
        </p:spPr>
        <p:txBody>
          <a:bodyPr>
            <a:noAutofit/>
          </a:bodyPr>
          <a:lstStyle/>
          <a:p>
            <a:r>
              <a:rPr lang="en-US" sz="4000" dirty="0"/>
              <a:t>Use fee methodology changes</a:t>
            </a:r>
          </a:p>
        </p:txBody>
      </p:sp>
      <p:sp>
        <p:nvSpPr>
          <p:cNvPr id="8" name="Content Placeholder 2">
            <a:extLst>
              <a:ext uri="{FF2B5EF4-FFF2-40B4-BE49-F238E27FC236}">
                <a16:creationId xmlns:a16="http://schemas.microsoft.com/office/drawing/2014/main" id="{16E70F9E-982B-4A6B-9152-1237B9EBC491}"/>
              </a:ext>
            </a:extLst>
          </p:cNvPr>
          <p:cNvSpPr txBox="1">
            <a:spLocks/>
          </p:cNvSpPr>
          <p:nvPr/>
        </p:nvSpPr>
        <p:spPr>
          <a:xfrm>
            <a:off x="337456" y="1911222"/>
            <a:ext cx="6901543" cy="295469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New section to select when work will be occurring to help manage long or intermittent durations:</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Work Days:</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Every Day = weekdays and weekends</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Weekdays Only = Monday - Friday</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Weekends Only = Saturday and Sunday</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p:txBody>
      </p:sp>
      <p:pic>
        <p:nvPicPr>
          <p:cNvPr id="19" name="Picture 18">
            <a:extLst>
              <a:ext uri="{FF2B5EF4-FFF2-40B4-BE49-F238E27FC236}">
                <a16:creationId xmlns:a16="http://schemas.microsoft.com/office/drawing/2014/main" id="{D8A72967-FB50-4F57-89AF-1F93D9E2077F}"/>
              </a:ext>
            </a:extLst>
          </p:cNvPr>
          <p:cNvPicPr>
            <a:picLocks noChangeAspect="1"/>
          </p:cNvPicPr>
          <p:nvPr/>
        </p:nvPicPr>
        <p:blipFill rotWithShape="1">
          <a:blip r:embed="rId3"/>
          <a:srcRect r="80464"/>
          <a:stretch/>
        </p:blipFill>
        <p:spPr>
          <a:xfrm>
            <a:off x="9187042" y="2193209"/>
            <a:ext cx="1071680" cy="1039848"/>
          </a:xfrm>
          <a:prstGeom prst="rect">
            <a:avLst/>
          </a:prstGeom>
        </p:spPr>
      </p:pic>
      <p:pic>
        <p:nvPicPr>
          <p:cNvPr id="24" name="Picture 23">
            <a:extLst>
              <a:ext uri="{FF2B5EF4-FFF2-40B4-BE49-F238E27FC236}">
                <a16:creationId xmlns:a16="http://schemas.microsoft.com/office/drawing/2014/main" id="{03257625-C449-4C79-9E76-3DBBE33BCA1B}"/>
              </a:ext>
            </a:extLst>
          </p:cNvPr>
          <p:cNvPicPr/>
          <p:nvPr/>
        </p:nvPicPr>
        <p:blipFill rotWithShape="1">
          <a:blip r:embed="rId4"/>
          <a:srcRect l="48558" t="19801" r="45994" b="74359"/>
          <a:stretch/>
        </p:blipFill>
        <p:spPr bwMode="auto">
          <a:xfrm>
            <a:off x="9173595" y="2796291"/>
            <a:ext cx="1093156" cy="713039"/>
          </a:xfrm>
          <a:prstGeom prst="rect">
            <a:avLst/>
          </a:prstGeom>
          <a:ln>
            <a:noFill/>
          </a:ln>
          <a:extLst>
            <a:ext uri="{53640926-AAD7-44D8-BBD7-CCE9431645EC}">
              <a14:shadowObscured xmlns:a14="http://schemas.microsoft.com/office/drawing/2010/main"/>
            </a:ext>
          </a:extLst>
        </p:spPr>
      </p:pic>
      <p:sp>
        <p:nvSpPr>
          <p:cNvPr id="25" name="Flowchart: Connector 24">
            <a:extLst>
              <a:ext uri="{FF2B5EF4-FFF2-40B4-BE49-F238E27FC236}">
                <a16:creationId xmlns:a16="http://schemas.microsoft.com/office/drawing/2014/main" id="{909FF1C3-689B-4501-A562-6FE1321E8543}"/>
              </a:ext>
            </a:extLst>
          </p:cNvPr>
          <p:cNvSpPr/>
          <p:nvPr/>
        </p:nvSpPr>
        <p:spPr>
          <a:xfrm>
            <a:off x="9582792" y="2055270"/>
            <a:ext cx="274761" cy="275877"/>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Tree>
    <p:extLst>
      <p:ext uri="{BB962C8B-B14F-4D97-AF65-F5344CB8AC3E}">
        <p14:creationId xmlns:p14="http://schemas.microsoft.com/office/powerpoint/2010/main" val="809248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E85D-7B86-4863-8F94-3618EAB34782}"/>
              </a:ext>
            </a:extLst>
          </p:cNvPr>
          <p:cNvSpPr>
            <a:spLocks noGrp="1"/>
          </p:cNvSpPr>
          <p:nvPr>
            <p:ph type="title"/>
          </p:nvPr>
        </p:nvSpPr>
        <p:spPr>
          <a:xfrm>
            <a:off x="438150" y="103358"/>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4F30076D-122F-4245-A157-CC38786973F5}"/>
              </a:ext>
            </a:extLst>
          </p:cNvPr>
          <p:cNvSpPr txBox="1">
            <a:spLocks/>
          </p:cNvSpPr>
          <p:nvPr/>
        </p:nvSpPr>
        <p:spPr>
          <a:xfrm>
            <a:off x="212412" y="1705958"/>
            <a:ext cx="5276850" cy="370781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base">
              <a:buFont typeface="+mj-lt"/>
              <a:buAutoNum type="arabicPeriod"/>
            </a:pPr>
            <a:r>
              <a:rPr lang="en-US" sz="2000" dirty="0">
                <a:solidFill>
                  <a:schemeClr val="tx1">
                    <a:lumMod val="50000"/>
                  </a:schemeClr>
                </a:solidFill>
              </a:rPr>
              <a:t>Some impact types (transit, bike and pedestrian) have a </a:t>
            </a:r>
            <a:r>
              <a:rPr lang="en-US" sz="2000" b="1" dirty="0">
                <a:solidFill>
                  <a:schemeClr val="tx1">
                    <a:lumMod val="50000"/>
                  </a:schemeClr>
                </a:solidFill>
              </a:rPr>
              <a:t>Mobility and Safety Factor </a:t>
            </a:r>
            <a:r>
              <a:rPr lang="en-US" sz="2000" dirty="0">
                <a:solidFill>
                  <a:schemeClr val="tx1">
                    <a:lumMod val="50000"/>
                  </a:schemeClr>
                </a:solidFill>
              </a:rPr>
              <a:t>added at the use level if that impact type is blocked or impacted:</a:t>
            </a:r>
            <a:endParaRPr lang="en-US" sz="1600" dirty="0">
              <a:solidFill>
                <a:schemeClr val="tx1">
                  <a:lumMod val="50000"/>
                </a:schemeClr>
              </a:solidFill>
            </a:endParaRPr>
          </a:p>
          <a:p>
            <a:pPr marL="857250" lvl="1" indent="-457200" fontAlgn="base">
              <a:buFont typeface="+mj-lt"/>
              <a:buAutoNum type="alphaLcPeriod"/>
            </a:pPr>
            <a:r>
              <a:rPr lang="en-US" sz="1800" b="1" dirty="0">
                <a:solidFill>
                  <a:schemeClr val="tx1">
                    <a:lumMod val="50000"/>
                  </a:schemeClr>
                </a:solidFill>
              </a:rPr>
              <a:t>Blocked</a:t>
            </a:r>
            <a:r>
              <a:rPr lang="en-US" sz="1800" dirty="0">
                <a:solidFill>
                  <a:schemeClr val="tx1">
                    <a:lumMod val="50000"/>
                  </a:schemeClr>
                </a:solidFill>
              </a:rPr>
              <a:t> = Closed</a:t>
            </a:r>
          </a:p>
          <a:p>
            <a:pPr marL="857250" lvl="1" indent="-457200" fontAlgn="base">
              <a:buFont typeface="+mj-lt"/>
              <a:buAutoNum type="alphaLcPeriod"/>
            </a:pPr>
            <a:r>
              <a:rPr lang="en-US" sz="1800" b="1" dirty="0">
                <a:solidFill>
                  <a:schemeClr val="tx1">
                    <a:lumMod val="50000"/>
                  </a:schemeClr>
                </a:solidFill>
              </a:rPr>
              <a:t>Impacted</a:t>
            </a:r>
            <a:r>
              <a:rPr lang="en-US" sz="1800" dirty="0">
                <a:solidFill>
                  <a:schemeClr val="tx1">
                    <a:lumMod val="50000"/>
                  </a:schemeClr>
                </a:solidFill>
              </a:rPr>
              <a:t> = Reduced Width</a:t>
            </a:r>
          </a:p>
          <a:p>
            <a:pPr marL="457200" indent="-457200" fontAlgn="base">
              <a:buFont typeface="+mj-lt"/>
              <a:buAutoNum type="arabicPeriod"/>
            </a:pPr>
            <a:endParaRPr lang="en-US" sz="2000" dirty="0">
              <a:solidFill>
                <a:schemeClr val="tx1">
                  <a:lumMod val="50000"/>
                </a:schemeClr>
              </a:solidFill>
            </a:endParaRPr>
          </a:p>
          <a:p>
            <a:pPr marL="457200" indent="-457200" fontAlgn="base">
              <a:buFont typeface="+mj-lt"/>
              <a:buAutoNum type="arabicPeriod"/>
            </a:pPr>
            <a:r>
              <a:rPr lang="en-US" sz="2000" dirty="0">
                <a:solidFill>
                  <a:schemeClr val="tx1">
                    <a:lumMod val="50000"/>
                  </a:schemeClr>
                </a:solidFill>
              </a:rPr>
              <a:t>Although the new equation allows us to sum all closures at the frontage level, you will want to separate out impacts with factors from impacts without factors</a:t>
            </a:r>
            <a:endParaRPr lang="en-US" dirty="0">
              <a:solidFill>
                <a:schemeClr val="tx1">
                  <a:lumMod val="50000"/>
                </a:schemeClr>
              </a:solidFill>
            </a:endParaRPr>
          </a:p>
        </p:txBody>
      </p:sp>
      <p:graphicFrame>
        <p:nvGraphicFramePr>
          <p:cNvPr id="4" name="Table 3">
            <a:extLst>
              <a:ext uri="{FF2B5EF4-FFF2-40B4-BE49-F238E27FC236}">
                <a16:creationId xmlns:a16="http://schemas.microsoft.com/office/drawing/2014/main" id="{FB673E3E-006C-4404-B679-E085B34C98E1}"/>
              </a:ext>
            </a:extLst>
          </p:cNvPr>
          <p:cNvGraphicFramePr>
            <a:graphicFrameLocks noGrp="1"/>
          </p:cNvGraphicFramePr>
          <p:nvPr>
            <p:extLst>
              <p:ext uri="{D42A27DB-BD31-4B8C-83A1-F6EECF244321}">
                <p14:modId xmlns:p14="http://schemas.microsoft.com/office/powerpoint/2010/main" val="1848091912"/>
              </p:ext>
            </p:extLst>
          </p:nvPr>
        </p:nvGraphicFramePr>
        <p:xfrm>
          <a:off x="6227992" y="1388062"/>
          <a:ext cx="5964008" cy="4543477"/>
        </p:xfrm>
        <a:graphic>
          <a:graphicData uri="http://schemas.openxmlformats.org/drawingml/2006/table">
            <a:tbl>
              <a:tblPr firstRow="1" firstCol="1" bandRow="1">
                <a:tableStyleId>{93296810-A885-4BE3-A3E7-6D5BEEA58F35}</a:tableStyleId>
              </a:tblPr>
              <a:tblGrid>
                <a:gridCol w="1558034">
                  <a:extLst>
                    <a:ext uri="{9D8B030D-6E8A-4147-A177-3AD203B41FA5}">
                      <a16:colId xmlns:a16="http://schemas.microsoft.com/office/drawing/2014/main" val="401513469"/>
                    </a:ext>
                  </a:extLst>
                </a:gridCol>
                <a:gridCol w="1467505">
                  <a:extLst>
                    <a:ext uri="{9D8B030D-6E8A-4147-A177-3AD203B41FA5}">
                      <a16:colId xmlns:a16="http://schemas.microsoft.com/office/drawing/2014/main" val="2371629983"/>
                    </a:ext>
                  </a:extLst>
                </a:gridCol>
                <a:gridCol w="1470387">
                  <a:extLst>
                    <a:ext uri="{9D8B030D-6E8A-4147-A177-3AD203B41FA5}">
                      <a16:colId xmlns:a16="http://schemas.microsoft.com/office/drawing/2014/main" val="2033461403"/>
                    </a:ext>
                  </a:extLst>
                </a:gridCol>
                <a:gridCol w="1468082">
                  <a:extLst>
                    <a:ext uri="{9D8B030D-6E8A-4147-A177-3AD203B41FA5}">
                      <a16:colId xmlns:a16="http://schemas.microsoft.com/office/drawing/2014/main" val="3535199421"/>
                    </a:ext>
                  </a:extLst>
                </a:gridCol>
              </a:tblGrid>
              <a:tr h="497662">
                <a:tc gridSpan="4">
                  <a:txBody>
                    <a:bodyPr/>
                    <a:lstStyle/>
                    <a:p>
                      <a:pPr marL="0" marR="0" algn="ctr">
                        <a:spcBef>
                          <a:spcPts val="0"/>
                        </a:spcBef>
                        <a:spcAft>
                          <a:spcPts val="0"/>
                        </a:spcAft>
                      </a:pPr>
                      <a:r>
                        <a:rPr lang="en-US" sz="1800" dirty="0">
                          <a:effectLst/>
                        </a:rPr>
                        <a:t>Use Fee Rate Changes Summary</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453684"/>
                  </a:ext>
                </a:extLst>
              </a:tr>
              <a:tr h="402617">
                <a:tc gridSpan="4">
                  <a:txBody>
                    <a:bodyPr/>
                    <a:lstStyle/>
                    <a:p>
                      <a:pPr marL="0" marR="0" algn="ctr">
                        <a:spcBef>
                          <a:spcPts val="0"/>
                        </a:spcBef>
                        <a:spcAft>
                          <a:spcPts val="0"/>
                        </a:spcAft>
                      </a:pPr>
                      <a:r>
                        <a:rPr lang="en-US" sz="1800" dirty="0">
                          <a:effectLst/>
                        </a:rPr>
                        <a:t>Mobility/Safety Factors </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3291985"/>
                  </a:ext>
                </a:extLst>
              </a:tr>
              <a:tr h="316814">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Current (2019)</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45776123"/>
                  </a:ext>
                </a:extLst>
              </a:tr>
              <a:tr h="316814">
                <a:tc>
                  <a:txBody>
                    <a:bodyPr/>
                    <a:lstStyle/>
                    <a:p>
                      <a:pPr marL="0" marR="0" algn="ctr">
                        <a:spcBef>
                          <a:spcPts val="0"/>
                        </a:spcBef>
                        <a:spcAft>
                          <a:spcPts val="0"/>
                        </a:spcAft>
                      </a:pPr>
                      <a:r>
                        <a:rPr lang="en-US" sz="1600">
                          <a:effectLst/>
                        </a:rPr>
                        <a:t>Transit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440998"/>
                  </a:ext>
                </a:extLst>
              </a:tr>
              <a:tr h="316814">
                <a:tc>
                  <a:txBody>
                    <a:bodyPr/>
                    <a:lstStyle/>
                    <a:p>
                      <a:pPr marL="0" marR="0" algn="ctr">
                        <a:spcBef>
                          <a:spcPts val="0"/>
                        </a:spcBef>
                        <a:spcAft>
                          <a:spcPts val="0"/>
                        </a:spcAft>
                      </a:pPr>
                      <a:r>
                        <a:rPr lang="en-US" sz="1600">
                          <a:effectLst/>
                        </a:rPr>
                        <a:t>Bike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2112779"/>
                  </a:ext>
                </a:extLst>
              </a:tr>
              <a:tr h="316814">
                <a:tc>
                  <a:txBody>
                    <a:bodyPr/>
                    <a:lstStyle/>
                    <a:p>
                      <a:pPr marL="0" marR="0" algn="ctr">
                        <a:spcBef>
                          <a:spcPts val="0"/>
                        </a:spcBef>
                        <a:spcAft>
                          <a:spcPts val="0"/>
                        </a:spcAft>
                      </a:pPr>
                      <a:r>
                        <a:rPr lang="en-US" sz="1600">
                          <a:effectLst/>
                        </a:rPr>
                        <a:t>Pedestrian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29732352"/>
                  </a:ext>
                </a:extLst>
              </a:tr>
              <a:tr h="452495">
                <a:tc>
                  <a:txBody>
                    <a:bodyPr/>
                    <a:lstStyle/>
                    <a:p>
                      <a:pPr marL="0" marR="0" algn="ctr">
                        <a:spcBef>
                          <a:spcPts val="0"/>
                        </a:spcBef>
                        <a:spcAft>
                          <a:spcPts val="0"/>
                        </a:spcAft>
                      </a:pPr>
                      <a:r>
                        <a:rPr lang="en-US" sz="1600" dirty="0">
                          <a:effectLst/>
                        </a:rPr>
                        <a:t>Pedestrian Impacted</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+$0.090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82226334"/>
                  </a:ext>
                </a:extLst>
              </a:tr>
              <a:tr h="450140">
                <a:tc gridSpan="4">
                  <a:txBody>
                    <a:bodyPr/>
                    <a:lstStyle/>
                    <a:p>
                      <a:pPr marL="0" marR="0" algn="ctr">
                        <a:spcBef>
                          <a:spcPts val="0"/>
                        </a:spcBef>
                        <a:spcAft>
                          <a:spcPts val="0"/>
                        </a:spcAft>
                      </a:pPr>
                      <a:r>
                        <a:rPr lang="en-US" sz="2000" dirty="0">
                          <a:effectLst/>
                        </a:rPr>
                        <a:t>Density Factors</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680331"/>
                  </a:ext>
                </a:extLst>
              </a:tr>
              <a:tr h="316814">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Current (2019)</a:t>
                      </a:r>
                      <a:endParaRPr lang="en-US" sz="2000" b="1">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840704267"/>
                  </a:ext>
                </a:extLst>
              </a:tr>
              <a:tr h="316814">
                <a:tc>
                  <a:txBody>
                    <a:bodyPr/>
                    <a:lstStyle/>
                    <a:p>
                      <a:pPr marL="0" marR="0" algn="ctr">
                        <a:spcBef>
                          <a:spcPts val="0"/>
                        </a:spcBef>
                        <a:spcAft>
                          <a:spcPts val="0"/>
                        </a:spcAft>
                      </a:pPr>
                      <a:r>
                        <a:rPr lang="en-US" sz="1600">
                          <a:effectLst/>
                        </a:rPr>
                        <a:t>Urban Center</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105365"/>
                  </a:ext>
                </a:extLst>
              </a:tr>
              <a:tr h="316814">
                <a:tc>
                  <a:txBody>
                    <a:bodyPr/>
                    <a:lstStyle/>
                    <a:p>
                      <a:pPr marL="0" marR="0" algn="ctr">
                        <a:spcBef>
                          <a:spcPts val="0"/>
                        </a:spcBef>
                        <a:spcAft>
                          <a:spcPts val="0"/>
                        </a:spcAft>
                      </a:pPr>
                      <a:r>
                        <a:rPr lang="en-US" sz="1600">
                          <a:effectLst/>
                        </a:rPr>
                        <a:t>Urban Village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1979903"/>
                  </a:ext>
                </a:extLst>
              </a:tr>
              <a:tr h="316814">
                <a:tc>
                  <a:txBody>
                    <a:bodyPr/>
                    <a:lstStyle/>
                    <a:p>
                      <a:pPr marL="0" marR="0" algn="ctr">
                        <a:spcBef>
                          <a:spcPts val="0"/>
                        </a:spcBef>
                        <a:spcAft>
                          <a:spcPts val="0"/>
                        </a:spcAft>
                      </a:pPr>
                      <a:r>
                        <a:rPr lang="en-US" sz="1600" dirty="0">
                          <a:effectLst/>
                        </a:rPr>
                        <a:t>Neither</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-$0.20</a:t>
                      </a:r>
                      <a:endParaRPr lang="en-US" sz="16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32007674"/>
                  </a:ext>
                </a:extLst>
              </a:tr>
            </a:tbl>
          </a:graphicData>
        </a:graphic>
      </p:graphicFrame>
      <p:sp>
        <p:nvSpPr>
          <p:cNvPr id="5" name="Left Brace 4">
            <a:extLst>
              <a:ext uri="{FF2B5EF4-FFF2-40B4-BE49-F238E27FC236}">
                <a16:creationId xmlns:a16="http://schemas.microsoft.com/office/drawing/2014/main" id="{2768B662-5848-4B9F-9678-B2661F5E1B1C}"/>
              </a:ext>
            </a:extLst>
          </p:cNvPr>
          <p:cNvSpPr/>
          <p:nvPr/>
        </p:nvSpPr>
        <p:spPr>
          <a:xfrm>
            <a:off x="5909886" y="2589079"/>
            <a:ext cx="285311" cy="1631865"/>
          </a:xfrm>
          <a:prstGeom prst="leftBrace">
            <a:avLst/>
          </a:prstGeom>
          <a:ln>
            <a:solidFill>
              <a:schemeClr val="accent5"/>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6" name="Flowchart: Connector 5">
            <a:extLst>
              <a:ext uri="{FF2B5EF4-FFF2-40B4-BE49-F238E27FC236}">
                <a16:creationId xmlns:a16="http://schemas.microsoft.com/office/drawing/2014/main" id="{25D4A3DD-2E9D-450C-A19D-FE2975610F1F}"/>
              </a:ext>
            </a:extLst>
          </p:cNvPr>
          <p:cNvSpPr/>
          <p:nvPr/>
        </p:nvSpPr>
        <p:spPr>
          <a:xfrm>
            <a:off x="5522057" y="3250157"/>
            <a:ext cx="355034" cy="309708"/>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Tree>
    <p:extLst>
      <p:ext uri="{BB962C8B-B14F-4D97-AF65-F5344CB8AC3E}">
        <p14:creationId xmlns:p14="http://schemas.microsoft.com/office/powerpoint/2010/main" val="161512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0E363F16-E561-42A5-868F-5B3BAA93F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1" t="4308" r="1701" b="1786"/>
          <a:stretch/>
        </p:blipFill>
        <p:spPr bwMode="auto">
          <a:xfrm>
            <a:off x="2619948" y="2751184"/>
            <a:ext cx="7114561" cy="3017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63ABDA-70D9-4D9C-9767-FF23C838D84A}"/>
              </a:ext>
            </a:extLst>
          </p:cNvPr>
          <p:cNvSpPr>
            <a:spLocks noGrp="1"/>
          </p:cNvSpPr>
          <p:nvPr>
            <p:ph type="title"/>
          </p:nvPr>
        </p:nvSpPr>
        <p:spPr>
          <a:xfrm>
            <a:off x="244007" y="154239"/>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30ABBF0C-FCA9-42B4-AD8A-2D2AEC01488B}"/>
              </a:ext>
            </a:extLst>
          </p:cNvPr>
          <p:cNvSpPr txBox="1">
            <a:spLocks/>
          </p:cNvSpPr>
          <p:nvPr/>
        </p:nvSpPr>
        <p:spPr>
          <a:xfrm>
            <a:off x="215432" y="1552746"/>
            <a:ext cx="9023818" cy="1628604"/>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000" b="1" dirty="0">
                <a:solidFill>
                  <a:schemeClr val="tx1">
                    <a:lumMod val="50000"/>
                  </a:schemeClr>
                </a:solidFill>
              </a:rPr>
              <a:t>Example 1: </a:t>
            </a:r>
            <a:r>
              <a:rPr lang="en-US" sz="2000" dirty="0">
                <a:solidFill>
                  <a:schemeClr val="tx1">
                    <a:lumMod val="50000"/>
                  </a:schemeClr>
                </a:solidFill>
              </a:rPr>
              <a:t>Minor Utility project on a non-arterial for 10 days</a:t>
            </a:r>
          </a:p>
          <a:p>
            <a:pPr fontAlgn="base"/>
            <a:r>
              <a:rPr lang="en-US" sz="2000" dirty="0">
                <a:solidFill>
                  <a:schemeClr val="tx1">
                    <a:lumMod val="50000"/>
                  </a:schemeClr>
                </a:solidFill>
              </a:rPr>
              <a:t>Since non-arterial streets do not incur use fees for the first 30 days, you can sum up all closures under one line</a:t>
            </a:r>
          </a:p>
          <a:p>
            <a:pPr fontAlgn="base"/>
            <a:endParaRPr lang="en-US" sz="2000" dirty="0">
              <a:solidFill>
                <a:schemeClr val="tx1">
                  <a:lumMod val="50000"/>
                </a:schemeClr>
              </a:solidFill>
            </a:endParaRPr>
          </a:p>
          <a:p>
            <a:pPr marL="0" indent="0" fontAlgn="base">
              <a:buNone/>
            </a:pPr>
            <a:endParaRPr lang="en-US" sz="2000" dirty="0">
              <a:solidFill>
                <a:schemeClr val="tx1">
                  <a:lumMod val="50000"/>
                </a:schemeClr>
              </a:solidFill>
            </a:endParaRPr>
          </a:p>
          <a:p>
            <a:pPr marL="0" indent="0" fontAlgn="base">
              <a:buFont typeface="Arial" panose="020B0604020202020204" pitchFamily="34" charse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sp>
        <p:nvSpPr>
          <p:cNvPr id="7" name="AutoShape 5">
            <a:extLst>
              <a:ext uri="{FF2B5EF4-FFF2-40B4-BE49-F238E27FC236}">
                <a16:creationId xmlns:a16="http://schemas.microsoft.com/office/drawing/2014/main" id="{B6DFBC36-789E-4DB1-817C-E1907F6E9824}"/>
              </a:ext>
            </a:extLst>
          </p:cNvPr>
          <p:cNvSpPr>
            <a:spLocks noChangeArrowheads="1"/>
          </p:cNvSpPr>
          <p:nvPr/>
        </p:nvSpPr>
        <p:spPr bwMode="auto">
          <a:xfrm>
            <a:off x="2660489" y="4657222"/>
            <a:ext cx="1523584" cy="24764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5">
            <a:extLst>
              <a:ext uri="{FF2B5EF4-FFF2-40B4-BE49-F238E27FC236}">
                <a16:creationId xmlns:a16="http://schemas.microsoft.com/office/drawing/2014/main" id="{FACF9AC0-8453-4EB4-9F87-E78B9E9A0617}"/>
              </a:ext>
            </a:extLst>
          </p:cNvPr>
          <p:cNvSpPr>
            <a:spLocks noChangeArrowheads="1"/>
          </p:cNvSpPr>
          <p:nvPr/>
        </p:nvSpPr>
        <p:spPr bwMode="auto">
          <a:xfrm>
            <a:off x="5041433" y="5425573"/>
            <a:ext cx="777476" cy="24764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590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a:solidFill>
                  <a:schemeClr val="bg1"/>
                </a:solidFill>
              </a:rPr>
              <a:t>Permitting system replacement goals</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0644636-615A-4043-9F77-A8ADC6810BA9}"/>
              </a:ext>
            </a:extLst>
          </p:cNvPr>
          <p:cNvGraphicFramePr>
            <a:graphicFrameLocks noGrp="1"/>
          </p:cNvGraphicFramePr>
          <p:nvPr>
            <p:ph idx="1"/>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955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ABDA-70D9-4D9C-9767-FF23C838D84A}"/>
              </a:ext>
            </a:extLst>
          </p:cNvPr>
          <p:cNvSpPr>
            <a:spLocks noGrp="1"/>
          </p:cNvSpPr>
          <p:nvPr>
            <p:ph type="title"/>
          </p:nvPr>
        </p:nvSpPr>
        <p:spPr>
          <a:xfrm>
            <a:off x="244007" y="154239"/>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30ABBF0C-FCA9-42B4-AD8A-2D2AEC01488B}"/>
              </a:ext>
            </a:extLst>
          </p:cNvPr>
          <p:cNvSpPr txBox="1">
            <a:spLocks/>
          </p:cNvSpPr>
          <p:nvPr/>
        </p:nvSpPr>
        <p:spPr>
          <a:xfrm>
            <a:off x="215431" y="1219200"/>
            <a:ext cx="11732562" cy="1789761"/>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000" b="1" dirty="0">
                <a:solidFill>
                  <a:schemeClr val="tx1">
                    <a:lumMod val="50000"/>
                  </a:schemeClr>
                </a:solidFill>
              </a:rPr>
              <a:t>Example 2: </a:t>
            </a:r>
            <a:r>
              <a:rPr lang="en-US" sz="2000" dirty="0">
                <a:solidFill>
                  <a:schemeClr val="tx1">
                    <a:lumMod val="50000"/>
                  </a:schemeClr>
                </a:solidFill>
              </a:rPr>
              <a:t>Minor Utility project on an arterial for 10 days</a:t>
            </a:r>
          </a:p>
          <a:p>
            <a:pPr fontAlgn="base"/>
            <a:r>
              <a:rPr lang="en-US" sz="2000" dirty="0">
                <a:solidFill>
                  <a:schemeClr val="tx1">
                    <a:lumMod val="50000"/>
                  </a:schemeClr>
                </a:solidFill>
              </a:rPr>
              <a:t>Since arterial streets incur use fees on day one, separate lines with:</a:t>
            </a:r>
          </a:p>
          <a:p>
            <a:pPr marL="857250" lvl="1" indent="-457200" fontAlgn="base">
              <a:buFont typeface="+mj-lt"/>
              <a:buAutoNum type="alphaLcPeriod"/>
            </a:pPr>
            <a:r>
              <a:rPr lang="en-US" sz="1800" dirty="0">
                <a:solidFill>
                  <a:schemeClr val="tx1">
                    <a:lumMod val="50000"/>
                  </a:schemeClr>
                </a:solidFill>
              </a:rPr>
              <a:t>One line that has impacts </a:t>
            </a:r>
            <a:r>
              <a:rPr lang="en-US" sz="1800" b="1" dirty="0">
                <a:solidFill>
                  <a:schemeClr val="tx1">
                    <a:lumMod val="50000"/>
                  </a:schemeClr>
                </a:solidFill>
              </a:rPr>
              <a:t>with Mobility and Safety Factors</a:t>
            </a:r>
            <a:r>
              <a:rPr lang="en-US" sz="1800" dirty="0">
                <a:solidFill>
                  <a:schemeClr val="tx1">
                    <a:lumMod val="50000"/>
                  </a:schemeClr>
                </a:solidFill>
              </a:rPr>
              <a:t> (sidewalk, bike lane and transit lane)</a:t>
            </a:r>
          </a:p>
          <a:p>
            <a:pPr marL="400050" lvl="1" indent="0" fontAlgn="base">
              <a:buNone/>
            </a:pPr>
            <a:r>
              <a:rPr lang="en-US" sz="1800" b="1" i="1" dirty="0">
                <a:solidFill>
                  <a:srgbClr val="FF0000"/>
                </a:solidFill>
              </a:rPr>
              <a:t>Tip: </a:t>
            </a:r>
            <a:r>
              <a:rPr lang="en-US" sz="1800" i="1" dirty="0">
                <a:solidFill>
                  <a:srgbClr val="FF0000"/>
                </a:solidFill>
              </a:rPr>
              <a:t>The combination of Sidewalk + Reduced Width has a lower factor, that combination should always be a separate use row.</a:t>
            </a:r>
          </a:p>
          <a:p>
            <a:pPr marL="857250" lvl="1" indent="-457200" fontAlgn="base">
              <a:buFont typeface="+mj-lt"/>
              <a:buAutoNum type="alphaLcPeriod" startAt="2"/>
            </a:pPr>
            <a:r>
              <a:rPr lang="en-US" sz="1800" dirty="0">
                <a:solidFill>
                  <a:schemeClr val="tx1">
                    <a:lumMod val="50000"/>
                  </a:schemeClr>
                </a:solidFill>
              </a:rPr>
              <a:t>One line that has impacts </a:t>
            </a:r>
            <a:r>
              <a:rPr lang="en-US" sz="1800" b="1" dirty="0">
                <a:solidFill>
                  <a:schemeClr val="tx1">
                    <a:lumMod val="50000"/>
                  </a:schemeClr>
                </a:solidFill>
              </a:rPr>
              <a:t>with no Mobility and Safety Factors </a:t>
            </a:r>
            <a:r>
              <a:rPr lang="en-US" sz="1800" dirty="0">
                <a:solidFill>
                  <a:schemeClr val="tx1">
                    <a:lumMod val="50000"/>
                  </a:schemeClr>
                </a:solidFill>
              </a:rPr>
              <a:t>(GP lanes, parking lane and other ROW impact)</a:t>
            </a:r>
            <a:endParaRPr lang="en-US" sz="1800" b="1" dirty="0">
              <a:solidFill>
                <a:schemeClr val="tx1">
                  <a:lumMod val="50000"/>
                </a:schemeClr>
              </a:solidFill>
            </a:endParaRPr>
          </a:p>
          <a:p>
            <a:pPr fontAlgn="base"/>
            <a:endParaRPr lang="en-US" sz="2000" dirty="0">
              <a:solidFill>
                <a:schemeClr val="tx1">
                  <a:lumMod val="50000"/>
                </a:schemeClr>
              </a:solidFill>
            </a:endParaRPr>
          </a:p>
          <a:p>
            <a:pPr marL="0" indent="0" fontAlgn="base">
              <a:buNone/>
            </a:pPr>
            <a:endParaRPr lang="en-US" sz="2000" dirty="0">
              <a:solidFill>
                <a:schemeClr val="tx1">
                  <a:lumMod val="50000"/>
                </a:schemeClr>
              </a:solidFill>
            </a:endParaRPr>
          </a:p>
          <a:p>
            <a:pPr marL="0" indent="0" fontAlgn="base">
              <a:buFont typeface="Arial" panose="020B0604020202020204" pitchFamily="34" charse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pic>
        <p:nvPicPr>
          <p:cNvPr id="4098" name="Picture 10">
            <a:extLst>
              <a:ext uri="{FF2B5EF4-FFF2-40B4-BE49-F238E27FC236}">
                <a16:creationId xmlns:a16="http://schemas.microsoft.com/office/drawing/2014/main" id="{8810EE97-AD23-467E-9A1D-C822C4C66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0" t="1859" r="382" b="3624"/>
          <a:stretch/>
        </p:blipFill>
        <p:spPr bwMode="auto">
          <a:xfrm>
            <a:off x="5912953" y="3131910"/>
            <a:ext cx="6035040" cy="2447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AutoShape 5">
            <a:extLst>
              <a:ext uri="{FF2B5EF4-FFF2-40B4-BE49-F238E27FC236}">
                <a16:creationId xmlns:a16="http://schemas.microsoft.com/office/drawing/2014/main" id="{35756C45-89E9-4F84-BA48-A26945AE19A6}"/>
              </a:ext>
            </a:extLst>
          </p:cNvPr>
          <p:cNvSpPr>
            <a:spLocks noChangeArrowheads="1"/>
          </p:cNvSpPr>
          <p:nvPr/>
        </p:nvSpPr>
        <p:spPr bwMode="auto">
          <a:xfrm>
            <a:off x="8017163" y="5208929"/>
            <a:ext cx="663907" cy="26669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5">
            <a:extLst>
              <a:ext uri="{FF2B5EF4-FFF2-40B4-BE49-F238E27FC236}">
                <a16:creationId xmlns:a16="http://schemas.microsoft.com/office/drawing/2014/main" id="{788F08B7-409A-4BDB-8D70-DB55B3FA7E0E}"/>
              </a:ext>
            </a:extLst>
          </p:cNvPr>
          <p:cNvSpPr>
            <a:spLocks noChangeArrowheads="1"/>
          </p:cNvSpPr>
          <p:nvPr/>
        </p:nvSpPr>
        <p:spPr bwMode="auto">
          <a:xfrm>
            <a:off x="10043899" y="4534136"/>
            <a:ext cx="1326066"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Flowchart: Connector 16">
            <a:extLst>
              <a:ext uri="{FF2B5EF4-FFF2-40B4-BE49-F238E27FC236}">
                <a16:creationId xmlns:a16="http://schemas.microsoft.com/office/drawing/2014/main" id="{DFF75A4A-C389-46E6-8189-C8964F2032B8}"/>
              </a:ext>
            </a:extLst>
          </p:cNvPr>
          <p:cNvSpPr/>
          <p:nvPr/>
        </p:nvSpPr>
        <p:spPr>
          <a:xfrm>
            <a:off x="8936079" y="2909561"/>
            <a:ext cx="365760" cy="36576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b</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099" name="Picture 8">
            <a:extLst>
              <a:ext uri="{FF2B5EF4-FFF2-40B4-BE49-F238E27FC236}">
                <a16:creationId xmlns:a16="http://schemas.microsoft.com/office/drawing/2014/main" id="{D5E0BB5E-8E51-4E97-91A3-914D5AE9B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9"/>
          <a:stretch/>
        </p:blipFill>
        <p:spPr bwMode="auto">
          <a:xfrm>
            <a:off x="195912" y="3150146"/>
            <a:ext cx="5536235" cy="2468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Flowchart: Connector 14">
            <a:extLst>
              <a:ext uri="{FF2B5EF4-FFF2-40B4-BE49-F238E27FC236}">
                <a16:creationId xmlns:a16="http://schemas.microsoft.com/office/drawing/2014/main" id="{E5BA036D-43E1-4209-ABA5-4F530E14E899}"/>
              </a:ext>
            </a:extLst>
          </p:cNvPr>
          <p:cNvSpPr/>
          <p:nvPr/>
        </p:nvSpPr>
        <p:spPr>
          <a:xfrm>
            <a:off x="2598269" y="2896674"/>
            <a:ext cx="365760" cy="36576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3" name="AutoShape 5">
            <a:extLst>
              <a:ext uri="{FF2B5EF4-FFF2-40B4-BE49-F238E27FC236}">
                <a16:creationId xmlns:a16="http://schemas.microsoft.com/office/drawing/2014/main" id="{18939951-9C5E-4A41-9AC0-281AA27BE46C}"/>
              </a:ext>
            </a:extLst>
          </p:cNvPr>
          <p:cNvSpPr>
            <a:spLocks noChangeArrowheads="1"/>
          </p:cNvSpPr>
          <p:nvPr/>
        </p:nvSpPr>
        <p:spPr bwMode="auto">
          <a:xfrm>
            <a:off x="215431" y="5208929"/>
            <a:ext cx="1299333"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AutoShape 5">
            <a:extLst>
              <a:ext uri="{FF2B5EF4-FFF2-40B4-BE49-F238E27FC236}">
                <a16:creationId xmlns:a16="http://schemas.microsoft.com/office/drawing/2014/main" id="{E0733217-0077-49E5-AB91-D2E075BBEF8A}"/>
              </a:ext>
            </a:extLst>
          </p:cNvPr>
          <p:cNvSpPr>
            <a:spLocks noChangeArrowheads="1"/>
          </p:cNvSpPr>
          <p:nvPr/>
        </p:nvSpPr>
        <p:spPr bwMode="auto">
          <a:xfrm>
            <a:off x="215431" y="4534136"/>
            <a:ext cx="1299333"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231059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273046"/>
            <a:ext cx="5234599" cy="3756279"/>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7"/>
            </a:pPr>
            <a:r>
              <a:rPr lang="en-US" sz="2200" dirty="0"/>
              <a:t>Enter at least one-use type row:</a:t>
            </a:r>
          </a:p>
          <a:p>
            <a:pPr marL="1143000" lvl="2" indent="-457200">
              <a:buFont typeface="+mj-lt"/>
              <a:buAutoNum type="alphaLcPeriod"/>
            </a:pPr>
            <a:r>
              <a:rPr lang="en-US" sz="1900" dirty="0"/>
              <a:t>From the </a:t>
            </a:r>
            <a:r>
              <a:rPr lang="en-US" sz="1900" b="1" dirty="0"/>
              <a:t>Use Type </a:t>
            </a:r>
            <a:r>
              <a:rPr lang="en-US" sz="1900" dirty="0"/>
              <a:t>drop-down menu, select the appropriate use type</a:t>
            </a:r>
          </a:p>
          <a:p>
            <a:pPr marL="1143000" lvl="2" indent="-457200">
              <a:buFont typeface="+mj-lt"/>
              <a:buAutoNum type="alphaLcPeriod"/>
            </a:pPr>
            <a:r>
              <a:rPr lang="en-US" sz="1900" dirty="0"/>
              <a:t>Enter </a:t>
            </a:r>
            <a:r>
              <a:rPr lang="en-US" sz="1900" b="1" dirty="0"/>
              <a:t>Side of Street</a:t>
            </a:r>
          </a:p>
          <a:p>
            <a:pPr marL="685800" lvl="2" indent="0">
              <a:buNone/>
            </a:pPr>
            <a:r>
              <a:rPr lang="en-US" sz="1900" b="1" i="1" dirty="0">
                <a:solidFill>
                  <a:srgbClr val="FF0000"/>
                </a:solidFill>
              </a:rPr>
              <a:t>Tip: </a:t>
            </a:r>
            <a:r>
              <a:rPr lang="en-US" sz="1900" i="1" dirty="0">
                <a:solidFill>
                  <a:srgbClr val="FF0000"/>
                </a:solidFill>
              </a:rPr>
              <a:t>For road closures, select Both Sides.</a:t>
            </a:r>
          </a:p>
          <a:p>
            <a:pPr marL="1143000" lvl="2" indent="-457200">
              <a:buFont typeface="+mj-lt"/>
              <a:buAutoNum type="alphaLcPeriod" startAt="3"/>
            </a:pPr>
            <a:r>
              <a:rPr lang="en-US" sz="1900" dirty="0"/>
              <a:t>Enter </a:t>
            </a:r>
            <a:r>
              <a:rPr lang="en-US" sz="1900" b="1" dirty="0"/>
              <a:t>Use Area</a:t>
            </a:r>
          </a:p>
          <a:p>
            <a:pPr marL="1143000" lvl="2" indent="-457200">
              <a:buFont typeface="+mj-lt"/>
              <a:buAutoNum type="alphaLcPeriod" startAt="3"/>
            </a:pPr>
            <a:r>
              <a:rPr lang="en-US" sz="1900" dirty="0"/>
              <a:t>Note what mobility type is impacted</a:t>
            </a:r>
          </a:p>
          <a:p>
            <a:pPr marL="1143000" lvl="2" indent="-457200">
              <a:buFont typeface="+mj-lt"/>
              <a:buAutoNum type="alphaLcPeriod" startAt="3"/>
            </a:pPr>
            <a:r>
              <a:rPr lang="en-US" sz="1900" dirty="0"/>
              <a:t>Enter </a:t>
            </a:r>
            <a:r>
              <a:rPr lang="en-US" sz="1900" b="1" dirty="0"/>
              <a:t>Use Start Date</a:t>
            </a:r>
          </a:p>
          <a:p>
            <a:pPr marL="1143000" lvl="2" indent="-457200">
              <a:buFont typeface="+mj-lt"/>
              <a:buAutoNum type="alphaLcPeriod" startAt="3"/>
            </a:pPr>
            <a:r>
              <a:rPr lang="en-US" sz="1900" dirty="0"/>
              <a:t>Enter </a:t>
            </a:r>
            <a:r>
              <a:rPr lang="en-US" sz="1900" b="1" dirty="0"/>
              <a:t>Duration</a:t>
            </a:r>
          </a:p>
          <a:p>
            <a:pPr marL="1143000" lvl="2" indent="-457200">
              <a:buFont typeface="+mj-lt"/>
              <a:buAutoNum type="alphaLcPeriod" startAt="3"/>
            </a:pPr>
            <a:r>
              <a:rPr lang="en-US" sz="1900" dirty="0"/>
              <a:t>From the </a:t>
            </a:r>
            <a:r>
              <a:rPr lang="en-US" sz="1900" b="1" dirty="0"/>
              <a:t>Work Days </a:t>
            </a:r>
            <a:r>
              <a:rPr lang="en-US" sz="1900" dirty="0"/>
              <a:t>drop-down menu, indicate when work will occur</a:t>
            </a:r>
          </a:p>
          <a:p>
            <a:pPr marL="1143000" lvl="2" indent="-457200">
              <a:buFont typeface="+mj-lt"/>
              <a:buAutoNum type="alphaLcPeriod" startAt="3"/>
            </a:pPr>
            <a:endParaRPr lang="en-US" sz="1900" dirty="0"/>
          </a:p>
          <a:p>
            <a:pPr marL="800100" lvl="1" indent="-457200">
              <a:buFont typeface="+mj-lt"/>
              <a:buAutoNum type="arabicPeriod" startAt="17"/>
            </a:pPr>
            <a:r>
              <a:rPr lang="en-US" sz="2200" dirty="0"/>
              <a:t>Click on the </a:t>
            </a:r>
            <a:r>
              <a:rPr lang="en-US" sz="2200" b="1" dirty="0"/>
              <a:t>Submit </a:t>
            </a:r>
            <a:r>
              <a:rPr lang="en-US" sz="2200" dirty="0"/>
              <a:t>button</a:t>
            </a:r>
          </a:p>
          <a:p>
            <a:pPr marL="342900" lvl="1" indent="0">
              <a:buNone/>
            </a:pPr>
            <a:endParaRPr lang="en-US" sz="2200" dirty="0"/>
          </a:p>
        </p:txBody>
      </p:sp>
      <p:pic>
        <p:nvPicPr>
          <p:cNvPr id="12" name="Picture 11">
            <a:extLst>
              <a:ext uri="{FF2B5EF4-FFF2-40B4-BE49-F238E27FC236}">
                <a16:creationId xmlns:a16="http://schemas.microsoft.com/office/drawing/2014/main" id="{6A7DCC35-9E90-401B-BF52-B517A8E08E59}"/>
              </a:ext>
            </a:extLst>
          </p:cNvPr>
          <p:cNvPicPr>
            <a:picLocks noChangeAspect="1"/>
          </p:cNvPicPr>
          <p:nvPr/>
        </p:nvPicPr>
        <p:blipFill>
          <a:blip r:embed="rId3"/>
          <a:stretch>
            <a:fillRect/>
          </a:stretch>
        </p:blipFill>
        <p:spPr>
          <a:xfrm>
            <a:off x="6010124" y="1723872"/>
            <a:ext cx="5928892" cy="4487278"/>
          </a:xfrm>
          <a:prstGeom prst="rect">
            <a:avLst/>
          </a:prstGeom>
          <a:ln>
            <a:noFill/>
          </a:ln>
          <a:effectLst>
            <a:outerShdw blurRad="292100" dist="139700" dir="2700000" algn="tl" rotWithShape="0">
              <a:srgbClr val="333333">
                <a:alpha val="65000"/>
              </a:srgbClr>
            </a:outerShdw>
          </a:effectLst>
        </p:spPr>
      </p:pic>
      <p:sp>
        <p:nvSpPr>
          <p:cNvPr id="19" name="Flowchart: Alternate Process 18">
            <a:extLst>
              <a:ext uri="{FF2B5EF4-FFF2-40B4-BE49-F238E27FC236}">
                <a16:creationId xmlns:a16="http://schemas.microsoft.com/office/drawing/2014/main" id="{F5486994-3A9E-4742-BF4B-2787E1E0C772}"/>
              </a:ext>
            </a:extLst>
          </p:cNvPr>
          <p:cNvSpPr/>
          <p:nvPr/>
        </p:nvSpPr>
        <p:spPr>
          <a:xfrm>
            <a:off x="6039080" y="2489153"/>
            <a:ext cx="1752370"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5815584" y="25803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3" name="Flowchart: Alternate Process 12">
            <a:extLst>
              <a:ext uri="{FF2B5EF4-FFF2-40B4-BE49-F238E27FC236}">
                <a16:creationId xmlns:a16="http://schemas.microsoft.com/office/drawing/2014/main" id="{A9F8EDB8-B7A3-4FD3-9C66-04D0E04F36A2}"/>
              </a:ext>
            </a:extLst>
          </p:cNvPr>
          <p:cNvSpPr/>
          <p:nvPr/>
        </p:nvSpPr>
        <p:spPr>
          <a:xfrm>
            <a:off x="7925459" y="2489153"/>
            <a:ext cx="1313791"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D9B2C95D-4841-4972-8177-74454F7A8FCA}"/>
              </a:ext>
            </a:extLst>
          </p:cNvPr>
          <p:cNvSpPr/>
          <p:nvPr/>
        </p:nvSpPr>
        <p:spPr>
          <a:xfrm>
            <a:off x="6039080" y="3075553"/>
            <a:ext cx="5228995" cy="119094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7CB54A65-604E-487B-8254-555CD3A36B8D}"/>
              </a:ext>
            </a:extLst>
          </p:cNvPr>
          <p:cNvSpPr/>
          <p:nvPr/>
        </p:nvSpPr>
        <p:spPr>
          <a:xfrm>
            <a:off x="9783561" y="2489153"/>
            <a:ext cx="1998863"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C1679A7E-DDE7-4572-9114-F98DE70E9F2D}"/>
              </a:ext>
            </a:extLst>
          </p:cNvPr>
          <p:cNvSpPr/>
          <p:nvPr/>
        </p:nvSpPr>
        <p:spPr>
          <a:xfrm>
            <a:off x="11583982" y="25518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8" name="Flowchart: Connector 17">
            <a:extLst>
              <a:ext uri="{FF2B5EF4-FFF2-40B4-BE49-F238E27FC236}">
                <a16:creationId xmlns:a16="http://schemas.microsoft.com/office/drawing/2014/main" id="{F3A8E762-5AF0-47CE-93C8-129E70372DCF}"/>
              </a:ext>
            </a:extLst>
          </p:cNvPr>
          <p:cNvSpPr/>
          <p:nvPr/>
        </p:nvSpPr>
        <p:spPr>
          <a:xfrm>
            <a:off x="9061733" y="25606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4" name="Flowchart: Connector 23">
            <a:extLst>
              <a:ext uri="{FF2B5EF4-FFF2-40B4-BE49-F238E27FC236}">
                <a16:creationId xmlns:a16="http://schemas.microsoft.com/office/drawing/2014/main" id="{2A993CB3-92FE-438A-8283-7FF531276C64}"/>
              </a:ext>
            </a:extLst>
          </p:cNvPr>
          <p:cNvSpPr/>
          <p:nvPr/>
        </p:nvSpPr>
        <p:spPr>
          <a:xfrm>
            <a:off x="5833711" y="35058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5" name="Flowchart: Alternate Process 24">
            <a:extLst>
              <a:ext uri="{FF2B5EF4-FFF2-40B4-BE49-F238E27FC236}">
                <a16:creationId xmlns:a16="http://schemas.microsoft.com/office/drawing/2014/main" id="{E78521ED-2F94-472E-8D34-94B22C7813F2}"/>
              </a:ext>
            </a:extLst>
          </p:cNvPr>
          <p:cNvSpPr/>
          <p:nvPr/>
        </p:nvSpPr>
        <p:spPr>
          <a:xfrm>
            <a:off x="6008475" y="4381117"/>
            <a:ext cx="1916983"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7B65F383-3839-41C9-A2E2-858EAD0A20B8}"/>
              </a:ext>
            </a:extLst>
          </p:cNvPr>
          <p:cNvSpPr/>
          <p:nvPr/>
        </p:nvSpPr>
        <p:spPr>
          <a:xfrm>
            <a:off x="7954432" y="4381117"/>
            <a:ext cx="1752370"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5403CD06-D609-49CE-8F33-51BF37AD16EB}"/>
              </a:ext>
            </a:extLst>
          </p:cNvPr>
          <p:cNvSpPr/>
          <p:nvPr/>
        </p:nvSpPr>
        <p:spPr>
          <a:xfrm>
            <a:off x="9831612" y="4381117"/>
            <a:ext cx="1198338"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84952A9E-109B-4EA5-AD8D-9DAF55FD01CA}"/>
              </a:ext>
            </a:extLst>
          </p:cNvPr>
          <p:cNvSpPr/>
          <p:nvPr/>
        </p:nvSpPr>
        <p:spPr>
          <a:xfrm>
            <a:off x="5801984" y="44504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8" name="Flowchart: Connector 27">
            <a:extLst>
              <a:ext uri="{FF2B5EF4-FFF2-40B4-BE49-F238E27FC236}">
                <a16:creationId xmlns:a16="http://schemas.microsoft.com/office/drawing/2014/main" id="{958C9F82-9230-42B5-ADF7-0B7B88795FFC}"/>
              </a:ext>
            </a:extLst>
          </p:cNvPr>
          <p:cNvSpPr/>
          <p:nvPr/>
        </p:nvSpPr>
        <p:spPr>
          <a:xfrm>
            <a:off x="9528181" y="44712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31" name="Flowchart: Connector 30">
            <a:extLst>
              <a:ext uri="{FF2B5EF4-FFF2-40B4-BE49-F238E27FC236}">
                <a16:creationId xmlns:a16="http://schemas.microsoft.com/office/drawing/2014/main" id="{560230C1-F87B-4E4F-A064-F0DDD54D6148}"/>
              </a:ext>
            </a:extLst>
          </p:cNvPr>
          <p:cNvSpPr/>
          <p:nvPr/>
        </p:nvSpPr>
        <p:spPr>
          <a:xfrm>
            <a:off x="10869456" y="44504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a:t>
            </a:r>
          </a:p>
        </p:txBody>
      </p:sp>
      <p:sp>
        <p:nvSpPr>
          <p:cNvPr id="32" name="Flowchart: Alternate Process 31">
            <a:extLst>
              <a:ext uri="{FF2B5EF4-FFF2-40B4-BE49-F238E27FC236}">
                <a16:creationId xmlns:a16="http://schemas.microsoft.com/office/drawing/2014/main" id="{368324E0-13B6-40C4-A46A-7F8FEC7654C4}"/>
              </a:ext>
            </a:extLst>
          </p:cNvPr>
          <p:cNvSpPr/>
          <p:nvPr/>
        </p:nvSpPr>
        <p:spPr>
          <a:xfrm>
            <a:off x="6085607" y="5718978"/>
            <a:ext cx="708787" cy="31034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7BE748E0-40DF-4D33-885D-9498838C5BDF}"/>
              </a:ext>
            </a:extLst>
          </p:cNvPr>
          <p:cNvGrpSpPr/>
          <p:nvPr/>
        </p:nvGrpSpPr>
        <p:grpSpPr>
          <a:xfrm>
            <a:off x="5805929" y="5509379"/>
            <a:ext cx="367142" cy="276999"/>
            <a:chOff x="6875014" y="3638108"/>
            <a:chExt cx="367142" cy="276999"/>
          </a:xfrm>
        </p:grpSpPr>
        <p:sp>
          <p:nvSpPr>
            <p:cNvPr id="29" name="Flowchart: Connector 28">
              <a:extLst>
                <a:ext uri="{FF2B5EF4-FFF2-40B4-BE49-F238E27FC236}">
                  <a16:creationId xmlns:a16="http://schemas.microsoft.com/office/drawing/2014/main" id="{682FFB53-C007-4AC9-B797-7C5355A7633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BF848D4-9CB0-4B3C-9C9B-1CC5AD7A983C}"/>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18</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1334332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utility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090604"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19"/>
            </a:pPr>
            <a:r>
              <a:rPr lang="en-US" sz="2200" dirty="0"/>
              <a:t>To add another use type row, click the </a:t>
            </a:r>
            <a:r>
              <a:rPr lang="en-US" sz="2200" b="1" dirty="0"/>
              <a:t>Add a Row </a:t>
            </a:r>
            <a:r>
              <a:rPr lang="en-US" sz="2200" dirty="0"/>
              <a:t>button</a:t>
            </a:r>
            <a:endParaRPr lang="en-US" sz="1900" dirty="0"/>
          </a:p>
          <a:p>
            <a:pPr marL="1143000" lvl="2" indent="-457200">
              <a:buFont typeface="+mj-lt"/>
              <a:buAutoNum type="alphaLcPeriod" startAt="3"/>
            </a:pPr>
            <a:endParaRPr lang="en-US" sz="1900" dirty="0"/>
          </a:p>
          <a:p>
            <a:pPr marL="800100" lvl="1" indent="-457200">
              <a:buFont typeface="+mj-lt"/>
              <a:buAutoNum type="arabicPeriod" startAt="19"/>
            </a:pPr>
            <a:r>
              <a:rPr lang="en-US" sz="2200" dirty="0"/>
              <a:t>Once all use types rows are entered, click on the </a:t>
            </a:r>
            <a:r>
              <a:rPr lang="en-US" sz="2200" b="1" dirty="0"/>
              <a:t>Continue Application </a:t>
            </a:r>
            <a:r>
              <a:rPr lang="en-US" sz="2200" dirty="0"/>
              <a:t>button</a:t>
            </a:r>
          </a:p>
          <a:p>
            <a:pPr marL="342900" lvl="1" indent="0">
              <a:buNone/>
            </a:pPr>
            <a:endParaRPr lang="en-US" sz="2200" dirty="0"/>
          </a:p>
        </p:txBody>
      </p:sp>
      <p:pic>
        <p:nvPicPr>
          <p:cNvPr id="33" name="Picture 32">
            <a:extLst>
              <a:ext uri="{FF2B5EF4-FFF2-40B4-BE49-F238E27FC236}">
                <a16:creationId xmlns:a16="http://schemas.microsoft.com/office/drawing/2014/main" id="{9A4E1059-9955-47C1-BB94-8619058A1012}"/>
              </a:ext>
            </a:extLst>
          </p:cNvPr>
          <p:cNvPicPr>
            <a:picLocks noChangeAspect="1"/>
          </p:cNvPicPr>
          <p:nvPr/>
        </p:nvPicPr>
        <p:blipFill>
          <a:blip r:embed="rId3"/>
          <a:stretch>
            <a:fillRect/>
          </a:stretch>
        </p:blipFill>
        <p:spPr>
          <a:xfrm>
            <a:off x="4276335" y="1050249"/>
            <a:ext cx="7854365" cy="5658695"/>
          </a:xfrm>
          <a:prstGeom prst="rect">
            <a:avLst/>
          </a:prstGeom>
          <a:ln>
            <a:noFill/>
          </a:ln>
          <a:effectLst>
            <a:outerShdw blurRad="292100" dist="139700" dir="2700000" algn="tl" rotWithShape="0">
              <a:srgbClr val="333333">
                <a:alpha val="65000"/>
              </a:srgbClr>
            </a:outerShdw>
          </a:effectLst>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4431583" y="5807752"/>
            <a:ext cx="708787" cy="22157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7BE748E0-40DF-4D33-885D-9498838C5BDF}"/>
              </a:ext>
            </a:extLst>
          </p:cNvPr>
          <p:cNvGrpSpPr/>
          <p:nvPr/>
        </p:nvGrpSpPr>
        <p:grpSpPr>
          <a:xfrm>
            <a:off x="4151905" y="5636295"/>
            <a:ext cx="367142" cy="276999"/>
            <a:chOff x="6875014" y="3638108"/>
            <a:chExt cx="367142" cy="276999"/>
          </a:xfrm>
        </p:grpSpPr>
        <p:sp>
          <p:nvSpPr>
            <p:cNvPr id="29" name="Flowchart: Connector 28">
              <a:extLst>
                <a:ext uri="{FF2B5EF4-FFF2-40B4-BE49-F238E27FC236}">
                  <a16:creationId xmlns:a16="http://schemas.microsoft.com/office/drawing/2014/main" id="{682FFB53-C007-4AC9-B797-7C5355A7633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BF848D4-9CB0-4B3C-9C9B-1CC5AD7A983C}"/>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19</a:t>
              </a:r>
              <a:endParaRPr kumimoji="0" lang="en-US" sz="1200" b="1" i="0" u="none" strike="noStrike" kern="0" cap="none" spc="0" normalizeH="0" baseline="0" noProof="0" dirty="0">
                <a:ln>
                  <a:noFill/>
                </a:ln>
                <a:solidFill>
                  <a:prstClr val="white"/>
                </a:solidFill>
                <a:effectLst/>
                <a:uLnTx/>
                <a:uFillTx/>
              </a:endParaRPr>
            </a:p>
          </p:txBody>
        </p:sp>
      </p:grpSp>
      <p:sp>
        <p:nvSpPr>
          <p:cNvPr id="34" name="Flowchart: Alternate Process 33">
            <a:extLst>
              <a:ext uri="{FF2B5EF4-FFF2-40B4-BE49-F238E27FC236}">
                <a16:creationId xmlns:a16="http://schemas.microsoft.com/office/drawing/2014/main" id="{37717E3D-325B-40A1-883B-84C8AA720809}"/>
              </a:ext>
            </a:extLst>
          </p:cNvPr>
          <p:cNvSpPr/>
          <p:nvPr/>
        </p:nvSpPr>
        <p:spPr>
          <a:xfrm>
            <a:off x="10794283" y="6418813"/>
            <a:ext cx="1254842"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514605" y="6209214"/>
            <a:ext cx="367142" cy="276999"/>
            <a:chOff x="6875014" y="3638108"/>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20</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3393589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3723" y="2273044"/>
            <a:ext cx="5079069" cy="3756279"/>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21"/>
            </a:pPr>
            <a:r>
              <a:rPr lang="en-US" sz="2200" dirty="0"/>
              <a:t>Upload all required documents:</a:t>
            </a:r>
          </a:p>
          <a:p>
            <a:pPr marL="1143000" lvl="2" indent="-457200">
              <a:buFont typeface="+mj-lt"/>
              <a:buAutoNum type="alphaLcPeriod"/>
            </a:pPr>
            <a:r>
              <a:rPr lang="en-US" sz="1900" dirty="0"/>
              <a:t>Click the </a:t>
            </a:r>
            <a:r>
              <a:rPr lang="en-US" sz="1900" b="1" dirty="0"/>
              <a:t>Select</a:t>
            </a:r>
            <a:r>
              <a:rPr lang="en-US" sz="1900" dirty="0"/>
              <a:t> button</a:t>
            </a:r>
          </a:p>
          <a:p>
            <a:pPr marL="1143000" lvl="2" indent="-457200">
              <a:buFont typeface="+mj-lt"/>
              <a:buAutoNum type="alphaLcPeriod"/>
            </a:pPr>
            <a:r>
              <a:rPr lang="en-US" sz="1900" dirty="0"/>
              <a:t>Choose the desired document from your computer</a:t>
            </a:r>
          </a:p>
          <a:p>
            <a:pPr marL="1143000" lvl="2" indent="-457200">
              <a:buFont typeface="+mj-lt"/>
              <a:buAutoNum type="alphaLcPeriod"/>
            </a:pPr>
            <a:r>
              <a:rPr lang="en-US" sz="1900" dirty="0"/>
              <a:t>From the </a:t>
            </a:r>
            <a:r>
              <a:rPr lang="en-US" sz="1900" b="1" dirty="0"/>
              <a:t>Document Type </a:t>
            </a:r>
            <a:r>
              <a:rPr lang="en-US" sz="1900" dirty="0"/>
              <a:t>drop-down menu, select the type of document you are uploading</a:t>
            </a:r>
          </a:p>
          <a:p>
            <a:pPr marL="685800" lvl="2" indent="0">
              <a:buNone/>
            </a:pPr>
            <a:r>
              <a:rPr lang="en-US" sz="1900" b="1" i="1" dirty="0">
                <a:solidFill>
                  <a:srgbClr val="FF0000"/>
                </a:solidFill>
              </a:rPr>
              <a:t>Tip: </a:t>
            </a:r>
            <a:r>
              <a:rPr lang="en-US" sz="1900" i="1" dirty="0">
                <a:solidFill>
                  <a:srgbClr val="FF0000"/>
                </a:solidFill>
              </a:rPr>
              <a:t>For us to perform efficient plan review, only upload PDF documents.</a:t>
            </a:r>
          </a:p>
          <a:p>
            <a:pPr marL="1143000" lvl="2" indent="-457200">
              <a:buFont typeface="+mj-lt"/>
              <a:buAutoNum type="alphaLcPeriod" startAt="4"/>
            </a:pPr>
            <a:r>
              <a:rPr lang="en-US" sz="1900" dirty="0"/>
              <a:t>Add a description (optional)</a:t>
            </a:r>
          </a:p>
          <a:p>
            <a:pPr marL="1143000" lvl="2" indent="-457200">
              <a:buFont typeface="+mj-lt"/>
              <a:buAutoNum type="alphaLcPeriod" startAt="4"/>
            </a:pPr>
            <a:r>
              <a:rPr lang="en-US" sz="1900" dirty="0"/>
              <a:t>Click the </a:t>
            </a:r>
            <a:r>
              <a:rPr lang="en-US" sz="1900" b="1" dirty="0"/>
              <a:t>Save</a:t>
            </a:r>
            <a:r>
              <a:rPr lang="en-US" sz="1900" dirty="0"/>
              <a:t> button</a:t>
            </a:r>
          </a:p>
          <a:p>
            <a:pPr marL="1143000" lvl="2" indent="-457200">
              <a:buFont typeface="+mj-lt"/>
              <a:buAutoNum type="alphaLcPeriod" startAt="4"/>
            </a:pPr>
            <a:r>
              <a:rPr lang="en-US" sz="1900" dirty="0"/>
              <a:t>To upload another document, click the</a:t>
            </a:r>
            <a:r>
              <a:rPr lang="en-US" sz="1900" b="1" dirty="0"/>
              <a:t> Select </a:t>
            </a:r>
            <a:r>
              <a:rPr lang="en-US" sz="1900" dirty="0"/>
              <a:t>button</a:t>
            </a:r>
          </a:p>
          <a:p>
            <a:pPr marL="342900" lvl="1" indent="0">
              <a:buNone/>
            </a:pPr>
            <a:endParaRPr lang="en-US" sz="2200" dirty="0"/>
          </a:p>
        </p:txBody>
      </p:sp>
      <p:pic>
        <p:nvPicPr>
          <p:cNvPr id="17" name="Picture 16">
            <a:extLst>
              <a:ext uri="{FF2B5EF4-FFF2-40B4-BE49-F238E27FC236}">
                <a16:creationId xmlns:a16="http://schemas.microsoft.com/office/drawing/2014/main" id="{C5B86FC3-BAEC-408F-98DC-12AF1607AFE4}"/>
              </a:ext>
            </a:extLst>
          </p:cNvPr>
          <p:cNvPicPr>
            <a:picLocks noChangeAspect="1"/>
          </p:cNvPicPr>
          <p:nvPr/>
        </p:nvPicPr>
        <p:blipFill rotWithShape="1">
          <a:blip r:embed="rId3"/>
          <a:srcRect t="35615" r="38382"/>
          <a:stretch/>
        </p:blipFill>
        <p:spPr>
          <a:xfrm>
            <a:off x="5429930" y="3046258"/>
            <a:ext cx="5199420" cy="3061429"/>
          </a:xfrm>
          <a:prstGeom prst="rect">
            <a:avLst/>
          </a:prstGeom>
          <a:ln>
            <a:noFill/>
          </a:ln>
          <a:effectLst>
            <a:outerShdw blurRad="292100" dist="139700" dir="2700000" algn="tl" rotWithShape="0">
              <a:srgbClr val="333333">
                <a:alpha val="65000"/>
              </a:srgbClr>
            </a:outerShdw>
          </a:effectLst>
        </p:spPr>
      </p:pic>
      <p:sp>
        <p:nvSpPr>
          <p:cNvPr id="18" name="Flowchart: Alternate Process 17">
            <a:extLst>
              <a:ext uri="{FF2B5EF4-FFF2-40B4-BE49-F238E27FC236}">
                <a16:creationId xmlns:a16="http://schemas.microsoft.com/office/drawing/2014/main" id="{04FB7ADF-3630-42BE-A1F8-6AEA9DBA1DE2}"/>
              </a:ext>
            </a:extLst>
          </p:cNvPr>
          <p:cNvSpPr/>
          <p:nvPr/>
        </p:nvSpPr>
        <p:spPr>
          <a:xfrm>
            <a:off x="5664726" y="3547519"/>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7E864422-B676-4D4C-9CFA-482DAC5CE629}"/>
              </a:ext>
            </a:extLst>
          </p:cNvPr>
          <p:cNvSpPr/>
          <p:nvPr/>
        </p:nvSpPr>
        <p:spPr>
          <a:xfrm>
            <a:off x="5344334" y="339266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0" name="Flowchart: Alternate Process 19">
            <a:extLst>
              <a:ext uri="{FF2B5EF4-FFF2-40B4-BE49-F238E27FC236}">
                <a16:creationId xmlns:a16="http://schemas.microsoft.com/office/drawing/2014/main" id="{1E1BD85F-2502-4C7E-8455-B2789AFB03B8}"/>
              </a:ext>
            </a:extLst>
          </p:cNvPr>
          <p:cNvSpPr/>
          <p:nvPr/>
        </p:nvSpPr>
        <p:spPr>
          <a:xfrm>
            <a:off x="5680488" y="3918887"/>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F17AA48B-9FFA-411C-BD03-88B5F1467686}"/>
              </a:ext>
            </a:extLst>
          </p:cNvPr>
          <p:cNvSpPr/>
          <p:nvPr/>
        </p:nvSpPr>
        <p:spPr>
          <a:xfrm>
            <a:off x="5342405" y="43348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3" name="Flowchart: Alternate Process 22">
            <a:extLst>
              <a:ext uri="{FF2B5EF4-FFF2-40B4-BE49-F238E27FC236}">
                <a16:creationId xmlns:a16="http://schemas.microsoft.com/office/drawing/2014/main" id="{B89DCB6B-135B-4056-8A1B-C246A065E9AF}"/>
              </a:ext>
            </a:extLst>
          </p:cNvPr>
          <p:cNvSpPr/>
          <p:nvPr/>
        </p:nvSpPr>
        <p:spPr>
          <a:xfrm>
            <a:off x="5658514" y="5092533"/>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7F69BD67-7EDD-40B2-AD46-4A43CD81A238}"/>
              </a:ext>
            </a:extLst>
          </p:cNvPr>
          <p:cNvSpPr/>
          <p:nvPr/>
        </p:nvSpPr>
        <p:spPr>
          <a:xfrm>
            <a:off x="5317573" y="50664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5" name="Flowchart: Alternate Process 24">
            <a:extLst>
              <a:ext uri="{FF2B5EF4-FFF2-40B4-BE49-F238E27FC236}">
                <a16:creationId xmlns:a16="http://schemas.microsoft.com/office/drawing/2014/main" id="{B37D6AA2-BF2A-47DC-A511-623E6EDEBA98}"/>
              </a:ext>
            </a:extLst>
          </p:cNvPr>
          <p:cNvSpPr/>
          <p:nvPr/>
        </p:nvSpPr>
        <p:spPr>
          <a:xfrm>
            <a:off x="6172199" y="5083512"/>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3F43FA4D-CB2E-4035-BE98-441DFC9D2919}"/>
              </a:ext>
            </a:extLst>
          </p:cNvPr>
          <p:cNvSpPr/>
          <p:nvPr/>
        </p:nvSpPr>
        <p:spPr>
          <a:xfrm>
            <a:off x="6284556" y="53000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pic>
        <p:nvPicPr>
          <p:cNvPr id="21" name="Picture 20">
            <a:extLst>
              <a:ext uri="{FF2B5EF4-FFF2-40B4-BE49-F238E27FC236}">
                <a16:creationId xmlns:a16="http://schemas.microsoft.com/office/drawing/2014/main" id="{F98338A3-FE6D-45D5-B31E-3257C67CEA8F}"/>
              </a:ext>
            </a:extLst>
          </p:cNvPr>
          <p:cNvPicPr>
            <a:picLocks noChangeAspect="1"/>
          </p:cNvPicPr>
          <p:nvPr/>
        </p:nvPicPr>
        <p:blipFill rotWithShape="1">
          <a:blip r:embed="rId4"/>
          <a:srcRect l="1141" r="19509"/>
          <a:stretch/>
        </p:blipFill>
        <p:spPr>
          <a:xfrm>
            <a:off x="5429930" y="718024"/>
            <a:ext cx="6726724" cy="1943100"/>
          </a:xfrm>
          <a:prstGeom prst="rect">
            <a:avLst/>
          </a:prstGeom>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5551613" y="2303693"/>
            <a:ext cx="544387" cy="26697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BE9A1B4D-A2C5-4F5E-82BE-E2A360387237}"/>
              </a:ext>
            </a:extLst>
          </p:cNvPr>
          <p:cNvSpPr/>
          <p:nvPr/>
        </p:nvSpPr>
        <p:spPr>
          <a:xfrm>
            <a:off x="5252413" y="208243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Tree>
    <p:extLst>
      <p:ext uri="{BB962C8B-B14F-4D97-AF65-F5344CB8AC3E}">
        <p14:creationId xmlns:p14="http://schemas.microsoft.com/office/powerpoint/2010/main" val="172635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273046"/>
            <a:ext cx="5079069"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22"/>
            </a:pPr>
            <a:r>
              <a:rPr lang="en-US" sz="2200" dirty="0"/>
              <a:t>Once all required and desired documents are uploaded, click the </a:t>
            </a:r>
            <a:r>
              <a:rPr lang="en-US" sz="2200" b="1" dirty="0"/>
              <a:t>Continue Application </a:t>
            </a:r>
            <a:r>
              <a:rPr lang="en-US" sz="2200" dirty="0"/>
              <a:t>button</a:t>
            </a:r>
            <a:endParaRPr lang="en-US" sz="1900" dirty="0"/>
          </a:p>
          <a:p>
            <a:pPr marL="342900" lvl="1" indent="0">
              <a:buNone/>
            </a:pPr>
            <a:endParaRPr lang="en-US" sz="2200" dirty="0"/>
          </a:p>
        </p:txBody>
      </p:sp>
      <p:pic>
        <p:nvPicPr>
          <p:cNvPr id="18" name="Picture 17">
            <a:extLst>
              <a:ext uri="{FF2B5EF4-FFF2-40B4-BE49-F238E27FC236}">
                <a16:creationId xmlns:a16="http://schemas.microsoft.com/office/drawing/2014/main" id="{50EFCDF7-B44F-471B-99F0-C988BE7AE73C}"/>
              </a:ext>
            </a:extLst>
          </p:cNvPr>
          <p:cNvPicPr>
            <a:picLocks noChangeAspect="1"/>
          </p:cNvPicPr>
          <p:nvPr/>
        </p:nvPicPr>
        <p:blipFill rotWithShape="1">
          <a:blip r:embed="rId3"/>
          <a:srcRect t="-4996" b="5555"/>
          <a:stretch/>
        </p:blipFill>
        <p:spPr>
          <a:xfrm>
            <a:off x="5247157" y="226337"/>
            <a:ext cx="6774901" cy="6098901"/>
          </a:xfrm>
          <a:prstGeom prst="rect">
            <a:avLst/>
          </a:prstGeom>
          <a:ln>
            <a:noFill/>
          </a:ln>
          <a:effectLst>
            <a:outerShdw blurRad="292100" dist="139700" dir="2700000" algn="tl" rotWithShape="0">
              <a:srgbClr val="333333">
                <a:alpha val="65000"/>
              </a:srgbClr>
            </a:outerShdw>
          </a:effectLst>
        </p:spPr>
      </p:pic>
      <p:sp>
        <p:nvSpPr>
          <p:cNvPr id="34" name="Flowchart: Alternate Process 33">
            <a:extLst>
              <a:ext uri="{FF2B5EF4-FFF2-40B4-BE49-F238E27FC236}">
                <a16:creationId xmlns:a16="http://schemas.microsoft.com/office/drawing/2014/main" id="{37717E3D-325B-40A1-883B-84C8AA720809}"/>
              </a:ext>
            </a:extLst>
          </p:cNvPr>
          <p:cNvSpPr/>
          <p:nvPr/>
        </p:nvSpPr>
        <p:spPr>
          <a:xfrm>
            <a:off x="10854966" y="6023898"/>
            <a:ext cx="997667"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575288" y="5814299"/>
            <a:ext cx="367142" cy="276999"/>
            <a:chOff x="6875014" y="3638108"/>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22</a:t>
              </a:r>
              <a:endParaRPr kumimoji="0" lang="en-US" sz="1200" b="1" i="0" u="none" strike="noStrike" kern="0" cap="none" spc="0" normalizeH="0" baseline="0" noProof="0" dirty="0">
                <a:ln>
                  <a:noFill/>
                </a:ln>
                <a:solidFill>
                  <a:prstClr val="white"/>
                </a:solidFill>
                <a:effectLst/>
                <a:uLnTx/>
                <a:uFillTx/>
              </a:endParaRPr>
            </a:p>
          </p:txBody>
        </p:sp>
      </p:grpSp>
      <p:sp>
        <p:nvSpPr>
          <p:cNvPr id="20" name="TextBox 19">
            <a:extLst>
              <a:ext uri="{FF2B5EF4-FFF2-40B4-BE49-F238E27FC236}">
                <a16:creationId xmlns:a16="http://schemas.microsoft.com/office/drawing/2014/main" id="{AEE66BBB-73C9-4520-8DCF-848B0E123BD3}"/>
              </a:ext>
            </a:extLst>
          </p:cNvPr>
          <p:cNvSpPr txBox="1"/>
          <p:nvPr/>
        </p:nvSpPr>
        <p:spPr>
          <a:xfrm>
            <a:off x="8467725" y="47668"/>
            <a:ext cx="3662975" cy="1569660"/>
          </a:xfrm>
          <a:prstGeom prst="rect">
            <a:avLst/>
          </a:prstGeom>
          <a:noFill/>
        </p:spPr>
        <p:txBody>
          <a:bodyPr wrap="square" rtlCol="0">
            <a:spAutoFit/>
          </a:bodyPr>
          <a:lstStyle/>
          <a:p>
            <a:r>
              <a:rPr lang="en-US" sz="1600" b="1" dirty="0">
                <a:solidFill>
                  <a:schemeClr val="accent2"/>
                </a:solidFill>
              </a:rPr>
              <a:t>If you click Continue Application before uploading all required document, this banner will turn red and indicate what documents are missing. It will turn green when all required documents have been uploaded. </a:t>
            </a:r>
          </a:p>
        </p:txBody>
      </p:sp>
      <p:cxnSp>
        <p:nvCxnSpPr>
          <p:cNvPr id="22" name="Straight Arrow Connector 21">
            <a:extLst>
              <a:ext uri="{FF2B5EF4-FFF2-40B4-BE49-F238E27FC236}">
                <a16:creationId xmlns:a16="http://schemas.microsoft.com/office/drawing/2014/main" id="{E55678CE-21EB-4BAB-A050-8F9C4AFB6F5E}"/>
              </a:ext>
            </a:extLst>
          </p:cNvPr>
          <p:cNvCxnSpPr>
            <a:cxnSpLocks/>
          </p:cNvCxnSpPr>
          <p:nvPr/>
        </p:nvCxnSpPr>
        <p:spPr>
          <a:xfrm flipH="1">
            <a:off x="8048531" y="718052"/>
            <a:ext cx="419195" cy="1601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1673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a:t>
            </a:r>
            <a:br>
              <a:rPr lang="en-US" dirty="0">
                <a:solidFill>
                  <a:srgbClr val="FFFFFF"/>
                </a:solidFill>
              </a:rPr>
            </a:br>
            <a:r>
              <a:rPr lang="en-US" dirty="0">
                <a:solidFill>
                  <a:srgbClr val="FFFFFF"/>
                </a:solidFill>
              </a:rPr>
              <a:t>utility permit</a:t>
            </a:r>
          </a:p>
        </p:txBody>
      </p:sp>
      <p:pic>
        <p:nvPicPr>
          <p:cNvPr id="19" name="Picture 18">
            <a:extLst>
              <a:ext uri="{FF2B5EF4-FFF2-40B4-BE49-F238E27FC236}">
                <a16:creationId xmlns:a16="http://schemas.microsoft.com/office/drawing/2014/main" id="{A7392273-DC68-4ADB-9E3B-F5DFE9362B54}"/>
              </a:ext>
            </a:extLst>
          </p:cNvPr>
          <p:cNvPicPr>
            <a:picLocks noChangeAspect="1"/>
          </p:cNvPicPr>
          <p:nvPr/>
        </p:nvPicPr>
        <p:blipFill rotWithShape="1">
          <a:blip r:embed="rId3"/>
          <a:srcRect l="2122" t="2395" r="2321" b="1494"/>
          <a:stretch/>
        </p:blipFill>
        <p:spPr>
          <a:xfrm>
            <a:off x="4301108" y="585216"/>
            <a:ext cx="7890892" cy="583463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C1C9CB0C-939B-4263-B7A8-077640E37927}"/>
              </a:ext>
            </a:extLst>
          </p:cNvPr>
          <p:cNvSpPr txBox="1"/>
          <p:nvPr/>
        </p:nvSpPr>
        <p:spPr>
          <a:xfrm>
            <a:off x="371475" y="4533049"/>
            <a:ext cx="3076575" cy="1477328"/>
          </a:xfrm>
          <a:prstGeom prst="rect">
            <a:avLst/>
          </a:prstGeom>
          <a:noFill/>
        </p:spPr>
        <p:txBody>
          <a:bodyPr wrap="square" rtlCol="0">
            <a:spAutoFit/>
          </a:bodyPr>
          <a:lstStyle/>
          <a:p>
            <a:r>
              <a:rPr lang="en-US" dirty="0">
                <a:solidFill>
                  <a:schemeClr val="accent2"/>
                </a:solidFill>
              </a:rPr>
              <a:t>For the </a:t>
            </a:r>
            <a:r>
              <a:rPr lang="en-US" b="1" dirty="0">
                <a:solidFill>
                  <a:schemeClr val="accent2"/>
                </a:solidFill>
              </a:rPr>
              <a:t>Utility Major Permit </a:t>
            </a:r>
            <a:r>
              <a:rPr lang="en-US" dirty="0">
                <a:solidFill>
                  <a:schemeClr val="accent2"/>
                </a:solidFill>
              </a:rPr>
              <a:t>application, the required document will be the </a:t>
            </a:r>
            <a:r>
              <a:rPr lang="en-US" b="1" dirty="0">
                <a:solidFill>
                  <a:schemeClr val="accent2"/>
                </a:solidFill>
              </a:rPr>
              <a:t>Utility and Restoration Plan</a:t>
            </a:r>
            <a:r>
              <a:rPr lang="en-US" dirty="0">
                <a:solidFill>
                  <a:schemeClr val="accent2"/>
                </a:solidFill>
              </a:rPr>
              <a:t> at application</a:t>
            </a:r>
            <a:endParaRPr lang="en-US" b="1" dirty="0">
              <a:solidFill>
                <a:schemeClr val="accent2"/>
              </a:solidFill>
            </a:endParaRPr>
          </a:p>
        </p:txBody>
      </p:sp>
      <p:cxnSp>
        <p:nvCxnSpPr>
          <p:cNvPr id="12" name="Straight Arrow Connector 11">
            <a:extLst>
              <a:ext uri="{FF2B5EF4-FFF2-40B4-BE49-F238E27FC236}">
                <a16:creationId xmlns:a16="http://schemas.microsoft.com/office/drawing/2014/main" id="{16D3510E-B235-49E8-A09A-A54EA55AC70F}"/>
              </a:ext>
            </a:extLst>
          </p:cNvPr>
          <p:cNvCxnSpPr>
            <a:cxnSpLocks/>
          </p:cNvCxnSpPr>
          <p:nvPr/>
        </p:nvCxnSpPr>
        <p:spPr>
          <a:xfrm flipV="1">
            <a:off x="3165695" y="5133213"/>
            <a:ext cx="1135413" cy="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76096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052633" cy="388080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23"/>
            </a:pPr>
            <a:r>
              <a:rPr lang="en-US" sz="2200" dirty="0"/>
              <a:t>Go through all application pages to ensure information is accurate (use the </a:t>
            </a:r>
            <a:r>
              <a:rPr lang="en-US" sz="2200" b="1" dirty="0"/>
              <a:t>Edit</a:t>
            </a:r>
            <a:r>
              <a:rPr lang="en-US" sz="2200" dirty="0"/>
              <a:t> button to make changes)</a:t>
            </a:r>
          </a:p>
          <a:p>
            <a:pPr marL="800100" lvl="1" indent="-457200">
              <a:buFont typeface="+mj-lt"/>
              <a:buAutoNum type="arabicPeriod" startAt="23"/>
            </a:pPr>
            <a:r>
              <a:rPr lang="en-US" sz="2200" dirty="0"/>
              <a:t>Once the application is ready to submit:</a:t>
            </a:r>
          </a:p>
          <a:p>
            <a:pPr marL="1143000" lvl="2" indent="-457200">
              <a:buFont typeface="+mj-lt"/>
              <a:buAutoNum type="alphaLcPeriod"/>
            </a:pPr>
            <a:r>
              <a:rPr lang="en-US" sz="2000" dirty="0"/>
              <a:t>Check the terms of agreement box</a:t>
            </a:r>
          </a:p>
          <a:p>
            <a:pPr marL="1143000" lvl="2" indent="-457200">
              <a:buFont typeface="+mj-lt"/>
              <a:buAutoNum type="alphaLcPeriod"/>
            </a:pPr>
            <a:r>
              <a:rPr lang="en-US" sz="2000" dirty="0"/>
              <a:t>Click the </a:t>
            </a:r>
            <a:r>
              <a:rPr lang="en-US" sz="2000" b="1" dirty="0"/>
              <a:t>Continue Application </a:t>
            </a:r>
            <a:r>
              <a:rPr lang="en-US" sz="2000" dirty="0"/>
              <a:t>button</a:t>
            </a:r>
          </a:p>
          <a:p>
            <a:pPr marL="342900" lvl="1" indent="0">
              <a:buNone/>
            </a:pPr>
            <a:endParaRPr lang="en-US" sz="2200" dirty="0"/>
          </a:p>
        </p:txBody>
      </p:sp>
      <p:pic>
        <p:nvPicPr>
          <p:cNvPr id="11" name="Picture 10">
            <a:extLst>
              <a:ext uri="{FF2B5EF4-FFF2-40B4-BE49-F238E27FC236}">
                <a16:creationId xmlns:a16="http://schemas.microsoft.com/office/drawing/2014/main" id="{5C1A87B2-2359-47F8-BE41-4E5CFBF7B1F8}"/>
              </a:ext>
            </a:extLst>
          </p:cNvPr>
          <p:cNvPicPr>
            <a:picLocks noChangeAspect="1"/>
          </p:cNvPicPr>
          <p:nvPr/>
        </p:nvPicPr>
        <p:blipFill rotWithShape="1">
          <a:blip r:embed="rId3"/>
          <a:srcRect t="1" r="1614" b="44955"/>
          <a:stretch/>
        </p:blipFill>
        <p:spPr>
          <a:xfrm>
            <a:off x="4113933" y="1324176"/>
            <a:ext cx="6935934" cy="5120723"/>
          </a:xfrm>
          <a:prstGeom prst="rect">
            <a:avLst/>
          </a:prstGeom>
          <a:ln>
            <a:no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46</a:t>
            </a:fld>
            <a:endParaRPr lang="en-US" dirty="0"/>
          </a:p>
        </p:txBody>
      </p:sp>
      <p:pic>
        <p:nvPicPr>
          <p:cNvPr id="13" name="Picture 12">
            <a:extLst>
              <a:ext uri="{FF2B5EF4-FFF2-40B4-BE49-F238E27FC236}">
                <a16:creationId xmlns:a16="http://schemas.microsoft.com/office/drawing/2014/main" id="{52208283-E0E7-4CA1-8D49-980F50057834}"/>
              </a:ext>
            </a:extLst>
          </p:cNvPr>
          <p:cNvPicPr>
            <a:picLocks noChangeAspect="1"/>
          </p:cNvPicPr>
          <p:nvPr/>
        </p:nvPicPr>
        <p:blipFill rotWithShape="1">
          <a:blip r:embed="rId3"/>
          <a:srcRect t="58046" r="1109" b="21939"/>
          <a:stretch/>
        </p:blipFill>
        <p:spPr>
          <a:xfrm>
            <a:off x="4856828" y="4821769"/>
            <a:ext cx="6676272" cy="177048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AA015BB-6663-421D-A4E3-6E3141E08700}"/>
              </a:ext>
            </a:extLst>
          </p:cNvPr>
          <p:cNvPicPr>
            <a:picLocks noChangeAspect="1"/>
          </p:cNvPicPr>
          <p:nvPr/>
        </p:nvPicPr>
        <p:blipFill>
          <a:blip r:embed="rId4"/>
          <a:stretch>
            <a:fillRect/>
          </a:stretch>
        </p:blipFill>
        <p:spPr>
          <a:xfrm>
            <a:off x="6324600" y="2814344"/>
            <a:ext cx="5791200" cy="395683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3C74F7E-D002-47FB-A67B-1E2168EC7D4D}"/>
              </a:ext>
            </a:extLst>
          </p:cNvPr>
          <p:cNvPicPr>
            <a:picLocks noChangeAspect="1"/>
          </p:cNvPicPr>
          <p:nvPr/>
        </p:nvPicPr>
        <p:blipFill rotWithShape="1">
          <a:blip r:embed="rId5"/>
          <a:srcRect r="11281"/>
          <a:stretch/>
        </p:blipFill>
        <p:spPr>
          <a:xfrm>
            <a:off x="6268932" y="1004713"/>
            <a:ext cx="5923068" cy="1812131"/>
          </a:xfrm>
          <a:prstGeom prst="rect">
            <a:avLst/>
          </a:prstGeom>
          <a:ln>
            <a:noFill/>
          </a:ln>
          <a:effectLst>
            <a:outerShdw blurRad="292100" dist="139700" dir="2700000" algn="tl" rotWithShape="0">
              <a:srgbClr val="333333">
                <a:alpha val="65000"/>
              </a:srgbClr>
            </a:outerShdw>
          </a:effectLst>
        </p:spPr>
      </p:pic>
      <p:sp>
        <p:nvSpPr>
          <p:cNvPr id="34" name="Flowchart: Alternate Process 33">
            <a:extLst>
              <a:ext uri="{FF2B5EF4-FFF2-40B4-BE49-F238E27FC236}">
                <a16:creationId xmlns:a16="http://schemas.microsoft.com/office/drawing/2014/main" id="{37717E3D-325B-40A1-883B-84C8AA720809}"/>
              </a:ext>
            </a:extLst>
          </p:cNvPr>
          <p:cNvSpPr/>
          <p:nvPr/>
        </p:nvSpPr>
        <p:spPr>
          <a:xfrm>
            <a:off x="6324600" y="6226862"/>
            <a:ext cx="1828800"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C0881B90-45D4-4ACC-9F90-B8D039CD7D62}"/>
              </a:ext>
            </a:extLst>
          </p:cNvPr>
          <p:cNvSpPr/>
          <p:nvPr/>
        </p:nvSpPr>
        <p:spPr>
          <a:xfrm>
            <a:off x="11172072" y="6530226"/>
            <a:ext cx="858003" cy="2409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DAAACB3F-9990-4599-B6CC-8BEC55A3E05E}"/>
              </a:ext>
            </a:extLst>
          </p:cNvPr>
          <p:cNvSpPr/>
          <p:nvPr/>
        </p:nvSpPr>
        <p:spPr>
          <a:xfrm>
            <a:off x="6070883" y="59630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1" name="Flowchart: Connector 20">
            <a:extLst>
              <a:ext uri="{FF2B5EF4-FFF2-40B4-BE49-F238E27FC236}">
                <a16:creationId xmlns:a16="http://schemas.microsoft.com/office/drawing/2014/main" id="{7F8EDD2D-7D11-4ECA-92F6-730F81E86B9A}"/>
              </a:ext>
            </a:extLst>
          </p:cNvPr>
          <p:cNvSpPr/>
          <p:nvPr/>
        </p:nvSpPr>
        <p:spPr>
          <a:xfrm>
            <a:off x="10928018" y="627465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1327138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utility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220568" cy="388080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utility permit</a:t>
            </a:r>
          </a:p>
          <a:p>
            <a:pPr marL="800100" lvl="1" indent="-457200">
              <a:buFont typeface="+mj-lt"/>
              <a:buAutoNum type="arabicPeriod" startAt="25"/>
            </a:pPr>
            <a:r>
              <a:rPr lang="en-US" sz="2200" dirty="0"/>
              <a:t>Once the application is submitted, you will receive a Thank You confirmation with your </a:t>
            </a:r>
            <a:r>
              <a:rPr lang="en-US" sz="2200" b="1" dirty="0"/>
              <a:t>Record Number </a:t>
            </a:r>
            <a:r>
              <a:rPr lang="en-US" sz="2200" dirty="0"/>
              <a:t>noted</a:t>
            </a:r>
          </a:p>
          <a:p>
            <a:pPr marL="800100" lvl="1" indent="-457200">
              <a:buFont typeface="+mj-lt"/>
              <a:buAutoNum type="arabicPeriod" startAt="25"/>
            </a:pPr>
            <a:endParaRPr lang="en-US" sz="2200" dirty="0"/>
          </a:p>
          <a:p>
            <a:pPr marL="800100" lvl="1" indent="-457200">
              <a:buFont typeface="+mj-lt"/>
              <a:buAutoNum type="arabicPeriod" startAt="25"/>
            </a:pPr>
            <a:r>
              <a:rPr lang="en-US" sz="2200" dirty="0"/>
              <a:t>You can open the permit by clicking on the blue hyperlink permit number</a:t>
            </a:r>
          </a:p>
          <a:p>
            <a:pPr marL="342900" lvl="1" indent="0">
              <a:buNone/>
            </a:pPr>
            <a:endParaRPr lang="en-US" sz="2200" dirty="0"/>
          </a:p>
        </p:txBody>
      </p:sp>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47</a:t>
            </a:fld>
            <a:endParaRPr lang="en-US" dirty="0"/>
          </a:p>
        </p:txBody>
      </p:sp>
      <p:pic>
        <p:nvPicPr>
          <p:cNvPr id="15" name="Picture 14">
            <a:extLst>
              <a:ext uri="{FF2B5EF4-FFF2-40B4-BE49-F238E27FC236}">
                <a16:creationId xmlns:a16="http://schemas.microsoft.com/office/drawing/2014/main" id="{01A342D6-5FCE-4187-82AF-3FF6528EE059}"/>
              </a:ext>
            </a:extLst>
          </p:cNvPr>
          <p:cNvPicPr>
            <a:picLocks noChangeAspect="1"/>
          </p:cNvPicPr>
          <p:nvPr/>
        </p:nvPicPr>
        <p:blipFill>
          <a:blip r:embed="rId3"/>
          <a:stretch>
            <a:fillRect/>
          </a:stretch>
        </p:blipFill>
        <p:spPr>
          <a:xfrm>
            <a:off x="4609912" y="1440946"/>
            <a:ext cx="7367587" cy="5296273"/>
          </a:xfrm>
          <a:prstGeom prst="rect">
            <a:avLst/>
          </a:prstGeom>
          <a:ln>
            <a:noFill/>
          </a:ln>
          <a:effectLst>
            <a:outerShdw blurRad="292100" dist="139700" dir="2700000" algn="tl" rotWithShape="0">
              <a:srgbClr val="333333">
                <a:alpha val="65000"/>
              </a:srgbClr>
            </a:outerShdw>
          </a:effectLst>
        </p:spPr>
      </p:pic>
      <p:sp>
        <p:nvSpPr>
          <p:cNvPr id="19" name="Flowchart: Alternate Process 18">
            <a:extLst>
              <a:ext uri="{FF2B5EF4-FFF2-40B4-BE49-F238E27FC236}">
                <a16:creationId xmlns:a16="http://schemas.microsoft.com/office/drawing/2014/main" id="{C0881B90-45D4-4ACC-9F90-B8D039CD7D62}"/>
              </a:ext>
            </a:extLst>
          </p:cNvPr>
          <p:cNvSpPr/>
          <p:nvPr/>
        </p:nvSpPr>
        <p:spPr>
          <a:xfrm>
            <a:off x="5063028" y="5296580"/>
            <a:ext cx="1823547" cy="4565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16" name="Group 15">
            <a:extLst>
              <a:ext uri="{FF2B5EF4-FFF2-40B4-BE49-F238E27FC236}">
                <a16:creationId xmlns:a16="http://schemas.microsoft.com/office/drawing/2014/main" id="{7C2AB0BB-72B8-4D0F-BD45-5C2AD6CD72D6}"/>
              </a:ext>
            </a:extLst>
          </p:cNvPr>
          <p:cNvGrpSpPr/>
          <p:nvPr/>
        </p:nvGrpSpPr>
        <p:grpSpPr>
          <a:xfrm>
            <a:off x="4879457" y="5058520"/>
            <a:ext cx="367142" cy="276999"/>
            <a:chOff x="6875014" y="3638108"/>
            <a:chExt cx="367142" cy="276999"/>
          </a:xfrm>
        </p:grpSpPr>
        <p:sp>
          <p:nvSpPr>
            <p:cNvPr id="18" name="Flowchart: Connector 17">
              <a:extLst>
                <a:ext uri="{FF2B5EF4-FFF2-40B4-BE49-F238E27FC236}">
                  <a16:creationId xmlns:a16="http://schemas.microsoft.com/office/drawing/2014/main" id="{579DC7E4-806F-4D50-BC5F-98D52A199598}"/>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BC7266C-D7B7-47C8-8A17-DBC5796C24C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25</a:t>
              </a:r>
              <a:endParaRPr kumimoji="0" lang="en-US" sz="1200" b="1" i="0" u="none" strike="noStrike" kern="0" cap="none" spc="0" normalizeH="0" baseline="0" noProof="0" dirty="0">
                <a:ln>
                  <a:noFill/>
                </a:ln>
                <a:solidFill>
                  <a:prstClr val="white"/>
                </a:solidFill>
                <a:effectLst/>
                <a:uLnTx/>
                <a:uFillTx/>
              </a:endParaRPr>
            </a:p>
          </p:txBody>
        </p:sp>
      </p:grpSp>
      <p:sp>
        <p:nvSpPr>
          <p:cNvPr id="11" name="TextBox 10">
            <a:extLst>
              <a:ext uri="{FF2B5EF4-FFF2-40B4-BE49-F238E27FC236}">
                <a16:creationId xmlns:a16="http://schemas.microsoft.com/office/drawing/2014/main" id="{EEDE94C6-3C39-4C81-AD6D-EC63FC754A60}"/>
              </a:ext>
            </a:extLst>
          </p:cNvPr>
          <p:cNvSpPr txBox="1"/>
          <p:nvPr/>
        </p:nvSpPr>
        <p:spPr>
          <a:xfrm>
            <a:off x="8509733" y="4531520"/>
            <a:ext cx="3151360" cy="830997"/>
          </a:xfrm>
          <a:prstGeom prst="rect">
            <a:avLst/>
          </a:prstGeom>
          <a:noFill/>
        </p:spPr>
        <p:txBody>
          <a:bodyPr wrap="square" rtlCol="0">
            <a:spAutoFit/>
          </a:bodyPr>
          <a:lstStyle/>
          <a:p>
            <a:r>
              <a:rPr lang="en-US" sz="1600" dirty="0">
                <a:solidFill>
                  <a:schemeClr val="accent2"/>
                </a:solidFill>
              </a:rPr>
              <a:t>If there are additional documents required later in the permit process, it will show in this box. </a:t>
            </a:r>
            <a:endParaRPr lang="en-US" sz="1600" b="1" dirty="0">
              <a:solidFill>
                <a:schemeClr val="accent2"/>
              </a:solidFill>
            </a:endParaRPr>
          </a:p>
        </p:txBody>
      </p:sp>
      <p:cxnSp>
        <p:nvCxnSpPr>
          <p:cNvPr id="13" name="Straight Arrow Connector 12">
            <a:extLst>
              <a:ext uri="{FF2B5EF4-FFF2-40B4-BE49-F238E27FC236}">
                <a16:creationId xmlns:a16="http://schemas.microsoft.com/office/drawing/2014/main" id="{54CC924D-973D-4F1B-A934-CFDF22DDA22E}"/>
              </a:ext>
            </a:extLst>
          </p:cNvPr>
          <p:cNvCxnSpPr>
            <a:cxnSpLocks/>
          </p:cNvCxnSpPr>
          <p:nvPr/>
        </p:nvCxnSpPr>
        <p:spPr>
          <a:xfrm flipH="1">
            <a:off x="8293705" y="5364706"/>
            <a:ext cx="244041" cy="38839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0501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pic>
        <p:nvPicPr>
          <p:cNvPr id="6" name="Picture 5">
            <a:extLst>
              <a:ext uri="{FF2B5EF4-FFF2-40B4-BE49-F238E27FC236}">
                <a16:creationId xmlns:a16="http://schemas.microsoft.com/office/drawing/2014/main" id="{536E5CF5-9C06-43AF-8374-C6295CFCF8AC}"/>
              </a:ext>
            </a:extLst>
          </p:cNvPr>
          <p:cNvPicPr>
            <a:picLocks noChangeAspect="1"/>
          </p:cNvPicPr>
          <p:nvPr/>
        </p:nvPicPr>
        <p:blipFill rotWithShape="1">
          <a:blip r:embed="rId3"/>
          <a:srcRect r="4699" b="782"/>
          <a:stretch/>
        </p:blipFill>
        <p:spPr>
          <a:xfrm>
            <a:off x="3842356" y="1115219"/>
            <a:ext cx="8349644" cy="5006801"/>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3846D1F-5D83-424D-A4C2-68CDC5CA16A2}"/>
              </a:ext>
            </a:extLst>
          </p:cNvPr>
          <p:cNvSpPr txBox="1">
            <a:spLocks/>
          </p:cNvSpPr>
          <p:nvPr/>
        </p:nvSpPr>
        <p:spPr>
          <a:xfrm>
            <a:off x="61300" y="1115220"/>
            <a:ext cx="3474781"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find the status of your permit</a:t>
            </a:r>
          </a:p>
          <a:p>
            <a:pPr marL="457200" indent="-457200" defTabSz="914400">
              <a:buFont typeface="+mj-lt"/>
              <a:buAutoNum type="arabicPeriod"/>
            </a:pPr>
            <a:r>
              <a:rPr lang="en-US" sz="2200" dirty="0"/>
              <a:t>You can find your permit in two ways:</a:t>
            </a:r>
          </a:p>
          <a:p>
            <a:pPr marL="800100" lvl="1" indent="-457200" defTabSz="914400">
              <a:buFont typeface="+mj-lt"/>
              <a:buAutoNum type="alphaLcPeriod"/>
            </a:pPr>
            <a:r>
              <a:rPr lang="en-US" sz="1900" dirty="0"/>
              <a:t>Searching for the individual record under </a:t>
            </a:r>
            <a:r>
              <a:rPr lang="en-US" sz="1900" b="1" dirty="0"/>
              <a:t>Find Existing </a:t>
            </a:r>
            <a:r>
              <a:rPr lang="en-US" sz="1900" dirty="0"/>
              <a:t>in </a:t>
            </a:r>
            <a:r>
              <a:rPr lang="en-US" sz="1900" b="1" dirty="0"/>
              <a:t>Permits – Street Use</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Find the permit under the </a:t>
            </a:r>
            <a:r>
              <a:rPr lang="en-US" sz="1900" b="1" dirty="0"/>
              <a:t>My Records </a:t>
            </a:r>
            <a:r>
              <a:rPr lang="en-US" sz="1900" dirty="0"/>
              <a:t>page, either in </a:t>
            </a:r>
            <a:r>
              <a:rPr lang="en-US" sz="1900" b="1" dirty="0"/>
              <a:t>My Records Overview </a:t>
            </a:r>
            <a:r>
              <a:rPr lang="en-US" sz="1900" dirty="0"/>
              <a:t>or in </a:t>
            </a:r>
            <a:r>
              <a:rPr lang="en-US" sz="1900" b="1" dirty="0"/>
              <a:t>Permit – Street Use</a:t>
            </a:r>
          </a:p>
          <a:p>
            <a:pPr marL="342900" lvl="1" indent="0" defTabSz="914400">
              <a:buNone/>
            </a:pPr>
            <a:endParaRPr lang="en-US" sz="1900" dirty="0"/>
          </a:p>
          <a:p>
            <a:pPr marL="800100" lvl="1" indent="-457200">
              <a:buFont typeface="+mj-lt"/>
              <a:buAutoNum type="alphaLcPeriod"/>
            </a:pPr>
            <a:endParaRPr lang="en-US" sz="2200" dirty="0"/>
          </a:p>
          <a:p>
            <a:pPr marL="342900" lvl="1" indent="0">
              <a:buNone/>
            </a:pPr>
            <a:endParaRPr lang="en-US" sz="2200" dirty="0"/>
          </a:p>
        </p:txBody>
      </p:sp>
      <p:sp>
        <p:nvSpPr>
          <p:cNvPr id="9" name="Flowchart: Connector 8">
            <a:extLst>
              <a:ext uri="{FF2B5EF4-FFF2-40B4-BE49-F238E27FC236}">
                <a16:creationId xmlns:a16="http://schemas.microsoft.com/office/drawing/2014/main" id="{8C503EE7-4518-4CBE-A924-A59FFD4EEB3D}"/>
              </a:ext>
            </a:extLst>
          </p:cNvPr>
          <p:cNvSpPr/>
          <p:nvPr/>
        </p:nvSpPr>
        <p:spPr>
          <a:xfrm>
            <a:off x="8543254" y="41057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0" name="Flowchart: Alternate Process 9">
            <a:extLst>
              <a:ext uri="{FF2B5EF4-FFF2-40B4-BE49-F238E27FC236}">
                <a16:creationId xmlns:a16="http://schemas.microsoft.com/office/drawing/2014/main" id="{2B5D8671-E761-4D1D-BE14-18135AB12F21}"/>
              </a:ext>
            </a:extLst>
          </p:cNvPr>
          <p:cNvSpPr/>
          <p:nvPr/>
        </p:nvSpPr>
        <p:spPr>
          <a:xfrm>
            <a:off x="9656580" y="3503953"/>
            <a:ext cx="169303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7BA57B77-EFE1-4E94-94D2-D25B07B55688}"/>
              </a:ext>
            </a:extLst>
          </p:cNvPr>
          <p:cNvSpPr/>
          <p:nvPr/>
        </p:nvSpPr>
        <p:spPr>
          <a:xfrm>
            <a:off x="9656580" y="4667164"/>
            <a:ext cx="1501698" cy="2217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2" name="Straight Arrow Connector 11">
            <a:extLst>
              <a:ext uri="{FF2B5EF4-FFF2-40B4-BE49-F238E27FC236}">
                <a16:creationId xmlns:a16="http://schemas.microsoft.com/office/drawing/2014/main" id="{99DFCF73-6EA6-41D1-AAB1-F597005C9023}"/>
              </a:ext>
            </a:extLst>
          </p:cNvPr>
          <p:cNvCxnSpPr>
            <a:cxnSpLocks/>
          </p:cNvCxnSpPr>
          <p:nvPr/>
        </p:nvCxnSpPr>
        <p:spPr>
          <a:xfrm flipV="1">
            <a:off x="8846294" y="3649774"/>
            <a:ext cx="810286" cy="50129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0B9705BD-509D-4AFF-844A-91AEA85C3EBB}"/>
              </a:ext>
            </a:extLst>
          </p:cNvPr>
          <p:cNvCxnSpPr>
            <a:cxnSpLocks/>
            <a:stCxn id="9" idx="5"/>
            <a:endCxn id="11" idx="1"/>
          </p:cNvCxnSpPr>
          <p:nvPr/>
        </p:nvCxnSpPr>
        <p:spPr>
          <a:xfrm>
            <a:off x="8846294" y="4370061"/>
            <a:ext cx="810286" cy="40795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0" name="Picture 19">
            <a:extLst>
              <a:ext uri="{FF2B5EF4-FFF2-40B4-BE49-F238E27FC236}">
                <a16:creationId xmlns:a16="http://schemas.microsoft.com/office/drawing/2014/main" id="{C7B35E5D-62EF-4F74-AEE6-B64280D26D4F}"/>
              </a:ext>
            </a:extLst>
          </p:cNvPr>
          <p:cNvPicPr>
            <a:picLocks noChangeAspect="1"/>
          </p:cNvPicPr>
          <p:nvPr/>
        </p:nvPicPr>
        <p:blipFill>
          <a:blip r:embed="rId4"/>
          <a:stretch>
            <a:fillRect/>
          </a:stretch>
        </p:blipFill>
        <p:spPr>
          <a:xfrm>
            <a:off x="4483947" y="1970342"/>
            <a:ext cx="2390775" cy="3295650"/>
          </a:xfrm>
          <a:prstGeom prst="rect">
            <a:avLst/>
          </a:prstGeom>
          <a:ln>
            <a:noFill/>
          </a:ln>
          <a:effectLst>
            <a:outerShdw blurRad="292100" dist="139700" dir="2700000" algn="tl" rotWithShape="0">
              <a:srgbClr val="333333">
                <a:alpha val="65000"/>
              </a:srgbClr>
            </a:outerShdw>
          </a:effectLst>
        </p:spPr>
      </p:pic>
      <p:sp>
        <p:nvSpPr>
          <p:cNvPr id="17" name="Flowchart: Alternate Process 16">
            <a:extLst>
              <a:ext uri="{FF2B5EF4-FFF2-40B4-BE49-F238E27FC236}">
                <a16:creationId xmlns:a16="http://schemas.microsoft.com/office/drawing/2014/main" id="{952C450F-D989-42AE-BCC8-57FAB35949D2}"/>
              </a:ext>
            </a:extLst>
          </p:cNvPr>
          <p:cNvSpPr/>
          <p:nvPr/>
        </p:nvSpPr>
        <p:spPr>
          <a:xfrm>
            <a:off x="4514850" y="1971589"/>
            <a:ext cx="942976"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A5BF7576-0D24-49E2-9990-5A99E01BF1C3}"/>
              </a:ext>
            </a:extLst>
          </p:cNvPr>
          <p:cNvSpPr/>
          <p:nvPr/>
        </p:nvSpPr>
        <p:spPr>
          <a:xfrm>
            <a:off x="3274474" y="334909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1" name="Flowchart: Alternate Process 20">
            <a:extLst>
              <a:ext uri="{FF2B5EF4-FFF2-40B4-BE49-F238E27FC236}">
                <a16:creationId xmlns:a16="http://schemas.microsoft.com/office/drawing/2014/main" id="{E7F3555F-1AE8-46EB-8C65-D8B46E27C034}"/>
              </a:ext>
            </a:extLst>
          </p:cNvPr>
          <p:cNvSpPr/>
          <p:nvPr/>
        </p:nvSpPr>
        <p:spPr>
          <a:xfrm>
            <a:off x="4514850" y="2280050"/>
            <a:ext cx="1276350"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87C50EE0-7C38-4A0D-B643-D5DC70E3CFAA}"/>
              </a:ext>
            </a:extLst>
          </p:cNvPr>
          <p:cNvSpPr/>
          <p:nvPr/>
        </p:nvSpPr>
        <p:spPr>
          <a:xfrm>
            <a:off x="4471890" y="4078361"/>
            <a:ext cx="131930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3" name="Straight Arrow Connector 22">
            <a:extLst>
              <a:ext uri="{FF2B5EF4-FFF2-40B4-BE49-F238E27FC236}">
                <a16:creationId xmlns:a16="http://schemas.microsoft.com/office/drawing/2014/main" id="{325BAECB-AA9A-4BA8-89B0-1E023AD3A2F2}"/>
              </a:ext>
            </a:extLst>
          </p:cNvPr>
          <p:cNvCxnSpPr>
            <a:cxnSpLocks/>
            <a:stCxn id="19" idx="7"/>
            <a:endCxn id="17" idx="1"/>
          </p:cNvCxnSpPr>
          <p:nvPr/>
        </p:nvCxnSpPr>
        <p:spPr>
          <a:xfrm flipV="1">
            <a:off x="3577514" y="2117411"/>
            <a:ext cx="937336" cy="127704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3649AADE-3A8F-426B-9E45-1260C2A1FF3C}"/>
              </a:ext>
            </a:extLst>
          </p:cNvPr>
          <p:cNvCxnSpPr>
            <a:cxnSpLocks/>
            <a:stCxn id="19" idx="7"/>
            <a:endCxn id="21" idx="1"/>
          </p:cNvCxnSpPr>
          <p:nvPr/>
        </p:nvCxnSpPr>
        <p:spPr>
          <a:xfrm flipV="1">
            <a:off x="3577514" y="2425872"/>
            <a:ext cx="937336" cy="9685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id="{2105CF1A-81AA-417B-829D-AE75F4F12E00}"/>
              </a:ext>
            </a:extLst>
          </p:cNvPr>
          <p:cNvCxnSpPr>
            <a:cxnSpLocks/>
            <a:stCxn id="19" idx="5"/>
          </p:cNvCxnSpPr>
          <p:nvPr/>
        </p:nvCxnSpPr>
        <p:spPr>
          <a:xfrm>
            <a:off x="3577514" y="3613451"/>
            <a:ext cx="894376" cy="6054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19957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pic>
        <p:nvPicPr>
          <p:cNvPr id="5" name="Picture 4">
            <a:extLst>
              <a:ext uri="{FF2B5EF4-FFF2-40B4-BE49-F238E27FC236}">
                <a16:creationId xmlns:a16="http://schemas.microsoft.com/office/drawing/2014/main" id="{514DDA38-3AFD-4281-8BE2-AEE5A125B18B}"/>
              </a:ext>
            </a:extLst>
          </p:cNvPr>
          <p:cNvPicPr/>
          <p:nvPr/>
        </p:nvPicPr>
        <p:blipFill rotWithShape="1">
          <a:blip r:embed="rId3"/>
          <a:srcRect t="-409" b="1"/>
          <a:stretch/>
        </p:blipFill>
        <p:spPr>
          <a:xfrm>
            <a:off x="5538787" y="857250"/>
            <a:ext cx="4048125" cy="5843587"/>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61299" y="857250"/>
            <a:ext cx="5215549" cy="517207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find the status of your permit</a:t>
            </a:r>
          </a:p>
          <a:p>
            <a:pPr marL="457200" indent="-457200" defTabSz="914400">
              <a:buFont typeface="+mj-lt"/>
              <a:buAutoNum type="arabicPeriod" startAt="2"/>
            </a:pPr>
            <a:r>
              <a:rPr lang="en-US" sz="2200" dirty="0"/>
              <a:t>From the individual permit:</a:t>
            </a:r>
          </a:p>
          <a:p>
            <a:pPr marL="914400" lvl="1" indent="-365760" defTabSz="914400">
              <a:buFont typeface="+mj-lt"/>
              <a:buAutoNum type="alphaLcPeriod"/>
            </a:pPr>
            <a:r>
              <a:rPr lang="en-US" sz="1900" dirty="0"/>
              <a:t>Click on the </a:t>
            </a:r>
            <a:r>
              <a:rPr lang="en-US" sz="1900" b="1" dirty="0"/>
              <a:t>Status</a:t>
            </a:r>
            <a:r>
              <a:rPr lang="en-US" sz="1900" dirty="0"/>
              <a:t> tab</a:t>
            </a:r>
          </a:p>
          <a:p>
            <a:pPr marL="914400" lvl="1" indent="-365760" defTabSz="914400">
              <a:buFont typeface="+mj-lt"/>
              <a:buAutoNum type="alphaLcPeriod"/>
            </a:pPr>
            <a:endParaRPr lang="en-US" sz="1900" dirty="0"/>
          </a:p>
          <a:p>
            <a:pPr marL="914400" lvl="1" indent="-365760" defTabSz="914400">
              <a:buFont typeface="+mj-lt"/>
              <a:buAutoNum type="alphaLcPeriod"/>
            </a:pPr>
            <a:r>
              <a:rPr lang="en-US" sz="1900" dirty="0"/>
              <a:t>The </a:t>
            </a:r>
            <a:r>
              <a:rPr lang="en-US" sz="1900" b="1" dirty="0"/>
              <a:t>Application</a:t>
            </a:r>
            <a:r>
              <a:rPr lang="en-US" sz="1900" dirty="0"/>
              <a:t> task is shown as complete with a green check</a:t>
            </a:r>
          </a:p>
          <a:p>
            <a:pPr marL="914400" lvl="1" indent="-365760" defTabSz="914400">
              <a:buFont typeface="+mj-lt"/>
              <a:buAutoNum type="alphaLcPeriod"/>
            </a:pPr>
            <a:endParaRPr lang="en-US" sz="1900" dirty="0"/>
          </a:p>
          <a:p>
            <a:pPr marL="914400" lvl="1" indent="-365760" defTabSz="914400">
              <a:buFont typeface="+mj-lt"/>
              <a:buAutoNum type="alphaLcPeriod"/>
            </a:pPr>
            <a:r>
              <a:rPr lang="en-US" sz="1900" dirty="0"/>
              <a:t>The </a:t>
            </a:r>
            <a:r>
              <a:rPr lang="en-US" sz="1900" b="1" dirty="0"/>
              <a:t>Screening</a:t>
            </a:r>
            <a:r>
              <a:rPr lang="en-US" sz="1900" dirty="0"/>
              <a:t> task is shown as </a:t>
            </a:r>
            <a:r>
              <a:rPr lang="en-US" sz="1900" b="1" dirty="0"/>
              <a:t>In Process </a:t>
            </a:r>
            <a:r>
              <a:rPr lang="en-US" sz="1900" dirty="0"/>
              <a:t>with an hourglass</a:t>
            </a:r>
          </a:p>
          <a:p>
            <a:pPr marL="914400" lvl="1" indent="-365760" defTabSz="914400">
              <a:buFont typeface="+mj-lt"/>
              <a:buAutoNum type="alphaLcPeriod"/>
            </a:pPr>
            <a:endParaRPr lang="en-US" sz="1900" dirty="0"/>
          </a:p>
          <a:p>
            <a:pPr marL="914400" lvl="1" indent="-365760" defTabSz="914400">
              <a:buFont typeface="+mj-lt"/>
              <a:buAutoNum type="alphaLcPeriod"/>
            </a:pPr>
            <a:r>
              <a:rPr lang="en-US" sz="1900" dirty="0"/>
              <a:t>When you expand the </a:t>
            </a:r>
            <a:r>
              <a:rPr lang="en-US" sz="1900" b="1" dirty="0"/>
              <a:t>Screening</a:t>
            </a:r>
            <a:r>
              <a:rPr lang="en-US" sz="1900" dirty="0"/>
              <a:t> task, you can see the due date, history of the task processing and the active </a:t>
            </a:r>
            <a:r>
              <a:rPr lang="en-US" sz="1900" b="1" dirty="0"/>
              <a:t>Primary Review </a:t>
            </a:r>
            <a:r>
              <a:rPr lang="en-US" sz="1900" dirty="0"/>
              <a:t>task</a:t>
            </a:r>
          </a:p>
          <a:p>
            <a:pPr marL="914400" lvl="1" indent="-365760" defTabSz="914400">
              <a:buFont typeface="+mj-lt"/>
              <a:buAutoNum type="alphaLcPeriod"/>
            </a:pPr>
            <a:endParaRPr lang="en-US" sz="1900" dirty="0"/>
          </a:p>
          <a:p>
            <a:pPr marL="1005840" lvl="1" indent="-457200" defTabSz="914400">
              <a:buFont typeface="+mj-lt"/>
              <a:buAutoNum type="alphaLcPeriod" startAt="5"/>
            </a:pPr>
            <a:r>
              <a:rPr lang="en-US" sz="1900" dirty="0"/>
              <a:t>The next task is </a:t>
            </a:r>
            <a:r>
              <a:rPr lang="en-US" sz="1900" b="1" dirty="0"/>
              <a:t>Primary Review</a:t>
            </a:r>
          </a:p>
          <a:p>
            <a:pPr marL="1005840" lvl="1" indent="-457200" defTabSz="914400">
              <a:buFont typeface="+mj-lt"/>
              <a:buAutoNum type="alphaLcPeriod" startAt="5"/>
            </a:pPr>
            <a:endParaRPr lang="en-US" sz="1900" dirty="0"/>
          </a:p>
          <a:p>
            <a:pPr marL="1005840" lvl="1" indent="-457200" defTabSz="914400">
              <a:buFont typeface="+mj-lt"/>
              <a:buAutoNum type="alphaLcPeriod" startAt="5"/>
            </a:pPr>
            <a:r>
              <a:rPr lang="en-US" sz="1900" dirty="0"/>
              <a:t>If there are required secondary reviewers (e.g. SDOT Traffic), they will  show under the </a:t>
            </a:r>
            <a:r>
              <a:rPr lang="en-US" sz="1900" b="1" dirty="0"/>
              <a:t>Screening</a:t>
            </a:r>
            <a:r>
              <a:rPr lang="en-US" sz="1900" dirty="0"/>
              <a:t> task with their due date and status after the </a:t>
            </a:r>
            <a:r>
              <a:rPr lang="en-US" sz="1900" b="1" dirty="0"/>
              <a:t>Screening</a:t>
            </a:r>
            <a:r>
              <a:rPr lang="en-US" sz="1900" dirty="0"/>
              <a:t> task is completed</a:t>
            </a:r>
            <a:endParaRPr lang="en-US" sz="1900" b="1" dirty="0"/>
          </a:p>
          <a:p>
            <a:pPr marL="1005840" lvl="1" indent="-457200" defTabSz="914400">
              <a:buFont typeface="+mj-lt"/>
              <a:buAutoNum type="alphaLcPeriod" startAt="5"/>
            </a:pPr>
            <a:endParaRPr lang="en-US" sz="1900" b="1" dirty="0"/>
          </a:p>
          <a:p>
            <a:pPr marL="800100" lvl="1" indent="-457200" defTabSz="914400">
              <a:buFont typeface="+mj-lt"/>
              <a:buAutoNum type="alphaLcPeriod" startAt="5"/>
            </a:pPr>
            <a:endParaRPr lang="en-US" sz="1900" dirty="0"/>
          </a:p>
          <a:p>
            <a:pPr marL="800100" lvl="1" indent="-457200">
              <a:buFont typeface="+mj-lt"/>
              <a:buAutoNum type="alphaLcPeriod" startAt="5"/>
            </a:pPr>
            <a:endParaRPr lang="en-US" sz="2200" dirty="0"/>
          </a:p>
          <a:p>
            <a:pPr marL="342900" lvl="1" indent="0">
              <a:buNone/>
            </a:pPr>
            <a:endParaRPr lang="en-US" sz="2200" dirty="0"/>
          </a:p>
        </p:txBody>
      </p:sp>
      <p:sp>
        <p:nvSpPr>
          <p:cNvPr id="8" name="Flowchart: Alternate Process 7">
            <a:extLst>
              <a:ext uri="{FF2B5EF4-FFF2-40B4-BE49-F238E27FC236}">
                <a16:creationId xmlns:a16="http://schemas.microsoft.com/office/drawing/2014/main" id="{5A2B0730-59D8-464E-8E6A-5817E3B63D00}"/>
              </a:ext>
            </a:extLst>
          </p:cNvPr>
          <p:cNvSpPr/>
          <p:nvPr/>
        </p:nvSpPr>
        <p:spPr>
          <a:xfrm>
            <a:off x="6448424" y="2019214"/>
            <a:ext cx="533401"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6270907" y="17854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0" name="Flowchart: Alternate Process 9">
            <a:extLst>
              <a:ext uri="{FF2B5EF4-FFF2-40B4-BE49-F238E27FC236}">
                <a16:creationId xmlns:a16="http://schemas.microsoft.com/office/drawing/2014/main" id="{3D53514C-676B-43B5-8592-0F8FE3271A38}"/>
              </a:ext>
            </a:extLst>
          </p:cNvPr>
          <p:cNvSpPr/>
          <p:nvPr/>
        </p:nvSpPr>
        <p:spPr>
          <a:xfrm>
            <a:off x="5538786" y="3408746"/>
            <a:ext cx="98583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5538788" y="3695553"/>
            <a:ext cx="2652712" cy="11027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9" name="Flowchart: Connector 8">
            <a:extLst>
              <a:ext uri="{FF2B5EF4-FFF2-40B4-BE49-F238E27FC236}">
                <a16:creationId xmlns:a16="http://schemas.microsoft.com/office/drawing/2014/main" id="{624860BD-4014-4E54-998D-A02827C38047}"/>
              </a:ext>
            </a:extLst>
          </p:cNvPr>
          <p:cNvSpPr/>
          <p:nvPr/>
        </p:nvSpPr>
        <p:spPr>
          <a:xfrm>
            <a:off x="5240979" y="31646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5183751" y="40764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5893821" y="524718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5538786" y="522442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pic>
        <p:nvPicPr>
          <p:cNvPr id="15" name="Picture 14">
            <a:extLst>
              <a:ext uri="{FF2B5EF4-FFF2-40B4-BE49-F238E27FC236}">
                <a16:creationId xmlns:a16="http://schemas.microsoft.com/office/drawing/2014/main" id="{A2F79749-303F-4AF1-A8EF-1C4E95B14D4A}"/>
              </a:ext>
            </a:extLst>
          </p:cNvPr>
          <p:cNvPicPr/>
          <p:nvPr/>
        </p:nvPicPr>
        <p:blipFill rotWithShape="1">
          <a:blip r:embed="rId4">
            <a:extLst>
              <a:ext uri="{28A0092B-C50C-407E-A947-70E740481C1C}">
                <a14:useLocalDpi xmlns:a14="http://schemas.microsoft.com/office/drawing/2010/main" val="0"/>
              </a:ext>
            </a:extLst>
          </a:blip>
          <a:srcRect t="37186" r="46358" b="19468"/>
          <a:stretch/>
        </p:blipFill>
        <p:spPr bwMode="auto">
          <a:xfrm>
            <a:off x="8725903" y="1115220"/>
            <a:ext cx="3186257" cy="3456780"/>
          </a:xfrm>
          <a:prstGeom prst="rect">
            <a:avLst/>
          </a:prstGeom>
          <a:ln>
            <a:noFill/>
          </a:ln>
          <a:effectLst>
            <a:outerShdw blurRad="292100" dist="139700" dir="2700000" algn="tl" rotWithShape="0">
              <a:srgbClr val="333333">
                <a:alpha val="65000"/>
              </a:srgbClr>
            </a:outerShdw>
          </a:effectLst>
        </p:spPr>
      </p:pic>
      <p:sp>
        <p:nvSpPr>
          <p:cNvPr id="16" name="Flowchart: Alternate Process 15">
            <a:extLst>
              <a:ext uri="{FF2B5EF4-FFF2-40B4-BE49-F238E27FC236}">
                <a16:creationId xmlns:a16="http://schemas.microsoft.com/office/drawing/2014/main" id="{8B9DE055-0B6A-4845-A44F-82D4CB19574E}"/>
              </a:ext>
            </a:extLst>
          </p:cNvPr>
          <p:cNvSpPr/>
          <p:nvPr/>
        </p:nvSpPr>
        <p:spPr>
          <a:xfrm>
            <a:off x="8678278" y="1866900"/>
            <a:ext cx="2652712" cy="270509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215DCB48-DE26-4AB2-9F77-65BCA143FC22}"/>
              </a:ext>
            </a:extLst>
          </p:cNvPr>
          <p:cNvSpPr/>
          <p:nvPr/>
        </p:nvSpPr>
        <p:spPr>
          <a:xfrm>
            <a:off x="11201098" y="290370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18" name="Flowchart: Connector 17">
            <a:extLst>
              <a:ext uri="{FF2B5EF4-FFF2-40B4-BE49-F238E27FC236}">
                <a16:creationId xmlns:a16="http://schemas.microsoft.com/office/drawing/2014/main" id="{A95AEE24-E28F-4F67-83A0-33A08F6D91D8}"/>
              </a:ext>
            </a:extLst>
          </p:cNvPr>
          <p:cNvSpPr/>
          <p:nvPr/>
        </p:nvSpPr>
        <p:spPr>
          <a:xfrm>
            <a:off x="5240979" y="36118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Tree>
    <p:extLst>
      <p:ext uri="{BB962C8B-B14F-4D97-AF65-F5344CB8AC3E}">
        <p14:creationId xmlns:p14="http://schemas.microsoft.com/office/powerpoint/2010/main" val="205975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Accela launch overview</a:t>
            </a:r>
          </a:p>
        </p:txBody>
      </p:sp>
      <p:cxnSp>
        <p:nvCxnSpPr>
          <p:cNvPr id="15" name="Straight Connector 14">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81E5DA7B-E4A1-4997-BC5C-1F368CD5A0BA}"/>
              </a:ext>
            </a:extLst>
          </p:cNvPr>
          <p:cNvGraphicFramePr>
            <a:graphicFrameLocks noGrp="1"/>
          </p:cNvGraphicFramePr>
          <p:nvPr>
            <p:ph idx="1"/>
            <p:extLst>
              <p:ext uri="{D42A27DB-BD31-4B8C-83A1-F6EECF244321}">
                <p14:modId xmlns:p14="http://schemas.microsoft.com/office/powerpoint/2010/main" val="388025929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31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61300" y="1115220"/>
            <a:ext cx="3491525"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find the status of your permit</a:t>
            </a:r>
          </a:p>
          <a:p>
            <a:pPr marL="457200" indent="-457200" defTabSz="914400">
              <a:buFont typeface="+mj-lt"/>
              <a:buAutoNum type="arabicPeriod" startAt="3"/>
            </a:pPr>
            <a:r>
              <a:rPr lang="en-US" sz="2200" dirty="0"/>
              <a:t>From the </a:t>
            </a:r>
            <a:r>
              <a:rPr lang="en-US" sz="2200" b="1" dirty="0"/>
              <a:t>My Records </a:t>
            </a:r>
            <a:r>
              <a:rPr lang="en-US" sz="2200" dirty="0"/>
              <a:t>page:</a:t>
            </a:r>
          </a:p>
          <a:p>
            <a:pPr marL="914400" lvl="1" indent="-365760" defTabSz="914400">
              <a:buFont typeface="+mj-lt"/>
              <a:buAutoNum type="alphaLcPeriod"/>
            </a:pPr>
            <a:r>
              <a:rPr lang="en-US" sz="1900" dirty="0"/>
              <a:t>The status of the permit will show in the </a:t>
            </a:r>
            <a:r>
              <a:rPr lang="en-US" sz="1900" b="1" dirty="0"/>
              <a:t>Status</a:t>
            </a:r>
            <a:r>
              <a:rPr lang="en-US" sz="1900" dirty="0"/>
              <a:t> column </a:t>
            </a:r>
          </a:p>
          <a:p>
            <a:pPr marL="800100" lvl="1" indent="-457200" defTabSz="914400">
              <a:buFont typeface="+mj-lt"/>
              <a:buAutoNum type="alphaLcPeriod"/>
            </a:pPr>
            <a:endParaRPr lang="en-US" sz="1900" dirty="0"/>
          </a:p>
          <a:p>
            <a:pPr marL="800100" lvl="1" indent="-457200">
              <a:buFont typeface="+mj-lt"/>
              <a:buAutoNum type="alphaLcPeriod"/>
            </a:pPr>
            <a:endParaRPr lang="en-US" sz="2200" dirty="0"/>
          </a:p>
          <a:p>
            <a:pPr marL="342900" lvl="1" indent="0">
              <a:buNone/>
            </a:pPr>
            <a:endParaRPr lang="en-US" sz="2200" dirty="0"/>
          </a:p>
        </p:txBody>
      </p:sp>
      <p:pic>
        <p:nvPicPr>
          <p:cNvPr id="15" name="Picture 14">
            <a:extLst>
              <a:ext uri="{FF2B5EF4-FFF2-40B4-BE49-F238E27FC236}">
                <a16:creationId xmlns:a16="http://schemas.microsoft.com/office/drawing/2014/main" id="{F1E1BA37-34CA-4739-83CD-E211EED91D89}"/>
              </a:ext>
            </a:extLst>
          </p:cNvPr>
          <p:cNvPicPr>
            <a:picLocks noChangeAspect="1"/>
          </p:cNvPicPr>
          <p:nvPr/>
        </p:nvPicPr>
        <p:blipFill rotWithShape="1">
          <a:blip r:embed="rId3"/>
          <a:srcRect l="1030" r="2592" b="26271"/>
          <a:stretch/>
        </p:blipFill>
        <p:spPr>
          <a:xfrm>
            <a:off x="3657601" y="1154159"/>
            <a:ext cx="8431496" cy="429768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7EF448-A881-46F6-B0B4-DB23E94F00C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0110787" y="5061314"/>
            <a:ext cx="923925" cy="390525"/>
          </a:xfrm>
          <a:prstGeom prst="rect">
            <a:avLst/>
          </a:prstGeom>
        </p:spPr>
      </p:pic>
      <p:sp>
        <p:nvSpPr>
          <p:cNvPr id="14" name="Flowchart: Alternate Process 13">
            <a:extLst>
              <a:ext uri="{FF2B5EF4-FFF2-40B4-BE49-F238E27FC236}">
                <a16:creationId xmlns:a16="http://schemas.microsoft.com/office/drawing/2014/main" id="{8C546A4D-D410-47E2-BACE-8DC8270F19AE}"/>
              </a:ext>
            </a:extLst>
          </p:cNvPr>
          <p:cNvSpPr/>
          <p:nvPr/>
        </p:nvSpPr>
        <p:spPr>
          <a:xfrm>
            <a:off x="10110787" y="187533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42BB8001-DD23-4788-86F6-EF1DDB2CE427}"/>
              </a:ext>
            </a:extLst>
          </p:cNvPr>
          <p:cNvSpPr/>
          <p:nvPr/>
        </p:nvSpPr>
        <p:spPr>
          <a:xfrm>
            <a:off x="10069183" y="5110754"/>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8453375" y="28372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17" name="Straight Arrow Connector 16">
            <a:extLst>
              <a:ext uri="{FF2B5EF4-FFF2-40B4-BE49-F238E27FC236}">
                <a16:creationId xmlns:a16="http://schemas.microsoft.com/office/drawing/2014/main" id="{0C02EDE4-09A4-4E2C-B320-B1FABB07B97E}"/>
              </a:ext>
            </a:extLst>
          </p:cNvPr>
          <p:cNvCxnSpPr>
            <a:cxnSpLocks/>
            <a:stCxn id="7" idx="6"/>
            <a:endCxn id="14" idx="1"/>
          </p:cNvCxnSpPr>
          <p:nvPr/>
        </p:nvCxnSpPr>
        <p:spPr>
          <a:xfrm flipV="1">
            <a:off x="8808409" y="2021159"/>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B69ACBC7-29CD-45B6-B873-3C069140E427}"/>
              </a:ext>
            </a:extLst>
          </p:cNvPr>
          <p:cNvCxnSpPr>
            <a:cxnSpLocks/>
            <a:stCxn id="7" idx="6"/>
          </p:cNvCxnSpPr>
          <p:nvPr/>
        </p:nvCxnSpPr>
        <p:spPr>
          <a:xfrm>
            <a:off x="8808409" y="2992100"/>
            <a:ext cx="1260774" cy="211865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79135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950976" y="700186"/>
            <a:ext cx="5374494" cy="1188720"/>
          </a:xfrm>
        </p:spPr>
        <p:txBody>
          <a:bodyPr vert="horz" lIns="91440" tIns="45720" rIns="91440" bIns="45720" rtlCol="0" anchor="ctr">
            <a:normAutofit/>
          </a:bodyPr>
          <a:lstStyle/>
          <a:p>
            <a:pPr defTabSz="914400"/>
            <a:r>
              <a:rPr lang="en-US" sz="4000" dirty="0">
                <a:solidFill>
                  <a:schemeClr val="bg1"/>
                </a:solidFill>
              </a:rPr>
              <a:t>How to respond to 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923495" y="2224207"/>
            <a:ext cx="5374494" cy="3788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800" dirty="0">
                <a:solidFill>
                  <a:schemeClr val="bg1"/>
                </a:solidFill>
              </a:rPr>
              <a:t>Corrections can be required in the </a:t>
            </a:r>
            <a:r>
              <a:rPr lang="en-US" sz="2800" b="1" dirty="0">
                <a:solidFill>
                  <a:schemeClr val="bg1"/>
                </a:solidFill>
              </a:rPr>
              <a:t>Screening</a:t>
            </a:r>
            <a:r>
              <a:rPr lang="en-US" sz="2800" dirty="0">
                <a:solidFill>
                  <a:schemeClr val="bg1"/>
                </a:solidFill>
              </a:rPr>
              <a:t> or </a:t>
            </a:r>
            <a:r>
              <a:rPr lang="en-US" sz="2800" b="1" dirty="0">
                <a:solidFill>
                  <a:schemeClr val="bg1"/>
                </a:solidFill>
              </a:rPr>
              <a:t>Review Evaluation </a:t>
            </a:r>
            <a:r>
              <a:rPr lang="en-US" sz="2800" dirty="0">
                <a:solidFill>
                  <a:schemeClr val="bg1"/>
                </a:solidFill>
              </a:rPr>
              <a:t>task</a:t>
            </a:r>
          </a:p>
          <a:p>
            <a:pPr indent="-228600" defTabSz="914400"/>
            <a:endParaRPr lang="en-US" sz="2800" dirty="0">
              <a:solidFill>
                <a:schemeClr val="bg1"/>
              </a:solidFill>
            </a:endParaRPr>
          </a:p>
          <a:p>
            <a:pPr indent="-228600" defTabSz="914400"/>
            <a:r>
              <a:rPr lang="en-US" sz="2800" dirty="0">
                <a:solidFill>
                  <a:schemeClr val="bg1"/>
                </a:solidFill>
              </a:rPr>
              <a:t>Once the task is set to request corrections, the record status will change from </a:t>
            </a:r>
            <a:r>
              <a:rPr lang="en-US" sz="2800" b="1" dirty="0">
                <a:solidFill>
                  <a:schemeClr val="bg1"/>
                </a:solidFill>
              </a:rPr>
              <a:t>In Process </a:t>
            </a:r>
            <a:r>
              <a:rPr lang="en-US" sz="2800" dirty="0">
                <a:solidFill>
                  <a:schemeClr val="bg1"/>
                </a:solidFill>
              </a:rPr>
              <a:t>to </a:t>
            </a:r>
            <a:r>
              <a:rPr lang="en-US" sz="2800" b="1" dirty="0">
                <a:solidFill>
                  <a:schemeClr val="bg1"/>
                </a:solidFill>
              </a:rPr>
              <a:t>Awaiting Corrections</a:t>
            </a:r>
          </a:p>
          <a:p>
            <a:pPr marL="342900" lvl="1" indent="-228600" defTabSz="914400"/>
            <a:endParaRPr lang="en-US" sz="2200" dirty="0">
              <a:solidFill>
                <a:schemeClr val="bg1"/>
              </a:solidFill>
            </a:endParaRPr>
          </a:p>
          <a:p>
            <a:pPr marL="800100" lvl="1" indent="-228600" defTabSz="914400"/>
            <a:endParaRPr lang="en-US" sz="2200" dirty="0">
              <a:solidFill>
                <a:schemeClr val="bg1"/>
              </a:solidFill>
            </a:endParaRPr>
          </a:p>
          <a:p>
            <a:pPr marL="342900" lvl="1" indent="-228600" defTabSz="914400"/>
            <a:endParaRPr lang="en-US" sz="2200" dirty="0">
              <a:solidFill>
                <a:schemeClr val="bg1"/>
              </a:solidFill>
            </a:endParaRPr>
          </a:p>
        </p:txBody>
      </p:sp>
      <p:pic>
        <p:nvPicPr>
          <p:cNvPr id="11" name="Picture 10">
            <a:extLst>
              <a:ext uri="{FF2B5EF4-FFF2-40B4-BE49-F238E27FC236}">
                <a16:creationId xmlns:a16="http://schemas.microsoft.com/office/drawing/2014/main" id="{ACC405B1-3343-413D-A6B1-CEA538303A58}"/>
              </a:ext>
            </a:extLst>
          </p:cNvPr>
          <p:cNvPicPr>
            <a:picLocks noChangeAspect="1"/>
          </p:cNvPicPr>
          <p:nvPr/>
        </p:nvPicPr>
        <p:blipFill rotWithShape="1">
          <a:blip r:embed="rId3"/>
          <a:srcRect l="3712" r="6291"/>
          <a:stretch/>
        </p:blipFill>
        <p:spPr>
          <a:xfrm>
            <a:off x="6737990" y="2754630"/>
            <a:ext cx="5374494" cy="2926080"/>
          </a:xfrm>
          <a:prstGeom prst="rect">
            <a:avLst/>
          </a:prstGeom>
        </p:spPr>
      </p:pic>
      <p:pic>
        <p:nvPicPr>
          <p:cNvPr id="12" name="Picture 11">
            <a:extLst>
              <a:ext uri="{FF2B5EF4-FFF2-40B4-BE49-F238E27FC236}">
                <a16:creationId xmlns:a16="http://schemas.microsoft.com/office/drawing/2014/main" id="{D6DD8185-B6C5-4988-AD12-D5E1028C492E}"/>
              </a:ext>
            </a:extLst>
          </p:cNvPr>
          <p:cNvPicPr>
            <a:picLocks noChangeAspect="1"/>
          </p:cNvPicPr>
          <p:nvPr/>
        </p:nvPicPr>
        <p:blipFill>
          <a:blip r:embed="rId4"/>
          <a:stretch>
            <a:fillRect/>
          </a:stretch>
        </p:blipFill>
        <p:spPr>
          <a:xfrm>
            <a:off x="7543800" y="582076"/>
            <a:ext cx="4267200" cy="1752600"/>
          </a:xfrm>
          <a:prstGeom prst="rect">
            <a:avLst/>
          </a:prstGeom>
        </p:spPr>
      </p:pic>
    </p:spTree>
    <p:extLst>
      <p:ext uri="{BB962C8B-B14F-4D97-AF65-F5344CB8AC3E}">
        <p14:creationId xmlns:p14="http://schemas.microsoft.com/office/powerpoint/2010/main" val="1184371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chemeClr val="bg1"/>
                </a:solidFill>
              </a:rPr>
              <a:t>How to respond to corrections </a:t>
            </a:r>
          </a:p>
        </p:txBody>
      </p:sp>
      <p:pic>
        <p:nvPicPr>
          <p:cNvPr id="8" name="Picture 7">
            <a:extLst>
              <a:ext uri="{FF2B5EF4-FFF2-40B4-BE49-F238E27FC236}">
                <a16:creationId xmlns:a16="http://schemas.microsoft.com/office/drawing/2014/main" id="{FAE5CF74-CA45-4FE9-A337-CA35E98A8C51}"/>
              </a:ext>
            </a:extLst>
          </p:cNvPr>
          <p:cNvPicPr/>
          <p:nvPr/>
        </p:nvPicPr>
        <p:blipFill rotWithShape="1">
          <a:blip r:embed="rId3">
            <a:extLst>
              <a:ext uri="{28A0092B-C50C-407E-A947-70E740481C1C}">
                <a14:useLocalDpi xmlns:a14="http://schemas.microsoft.com/office/drawing/2010/main" val="0"/>
              </a:ext>
            </a:extLst>
          </a:blip>
          <a:srcRect l="-1041" r="12314" b="2"/>
          <a:stretch/>
        </p:blipFill>
        <p:spPr bwMode="auto">
          <a:xfrm>
            <a:off x="3914775" y="2278717"/>
            <a:ext cx="8109586" cy="3474720"/>
          </a:xfrm>
          <a:prstGeom prst="rect">
            <a:avLst/>
          </a:prstGeom>
          <a:noFill/>
        </p:spPr>
      </p:pic>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a:pPr>
            <a:r>
              <a:rPr lang="en-US" sz="2200" dirty="0"/>
              <a:t>From the </a:t>
            </a:r>
            <a:r>
              <a:rPr lang="en-US" sz="2200" b="1" dirty="0"/>
              <a:t>My Records </a:t>
            </a:r>
            <a:r>
              <a:rPr lang="en-US" sz="2200" dirty="0"/>
              <a:t>page, the </a:t>
            </a:r>
            <a:r>
              <a:rPr lang="en-US" sz="2200" b="1" dirty="0"/>
              <a:t>Status</a:t>
            </a:r>
            <a:r>
              <a:rPr lang="en-US" sz="2200" dirty="0"/>
              <a:t> of the permit will show as </a:t>
            </a:r>
            <a:r>
              <a:rPr lang="en-US" sz="2200" b="1" dirty="0"/>
              <a:t>Awaiting Corrections</a:t>
            </a:r>
          </a:p>
          <a:p>
            <a:pPr marL="400050" indent="-457200" defTabSz="914400">
              <a:buFont typeface="+mj-lt"/>
              <a:buAutoNum type="arabicPeriod"/>
            </a:pPr>
            <a:endParaRPr lang="en-US" sz="2200" dirty="0"/>
          </a:p>
          <a:p>
            <a:pPr marL="400050" indent="-457200" defTabSz="914400">
              <a:buFont typeface="+mj-lt"/>
              <a:buAutoNum type="arabicPeriod"/>
            </a:pPr>
            <a:r>
              <a:rPr lang="en-US" sz="2200" dirty="0"/>
              <a:t>Click on the blue hyperlink permit number</a:t>
            </a:r>
          </a:p>
          <a:p>
            <a:pPr marL="342900" lvl="1" indent="-228600" defTabSz="914400"/>
            <a:endParaRPr lang="en-US" sz="2200" dirty="0"/>
          </a:p>
          <a:p>
            <a:pPr marL="800100" lvl="1" indent="-228600" defTabSz="914400"/>
            <a:endParaRPr lang="en-US" sz="2200" dirty="0"/>
          </a:p>
          <a:p>
            <a:pPr marL="342900" lvl="1" indent="-228600" defTabSz="914400"/>
            <a:endParaRPr lang="en-US" sz="2200" dirty="0"/>
          </a:p>
        </p:txBody>
      </p:sp>
      <p:sp>
        <p:nvSpPr>
          <p:cNvPr id="6" name="Flowchart: Alternate Process 5">
            <a:extLst>
              <a:ext uri="{FF2B5EF4-FFF2-40B4-BE49-F238E27FC236}">
                <a16:creationId xmlns:a16="http://schemas.microsoft.com/office/drawing/2014/main" id="{97227AF7-B8AB-478A-99EF-336293DA03CA}"/>
              </a:ext>
            </a:extLst>
          </p:cNvPr>
          <p:cNvSpPr/>
          <p:nvPr/>
        </p:nvSpPr>
        <p:spPr>
          <a:xfrm>
            <a:off x="11015662" y="303736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9" name="Flowchart: Alternate Process 8">
            <a:extLst>
              <a:ext uri="{FF2B5EF4-FFF2-40B4-BE49-F238E27FC236}">
                <a16:creationId xmlns:a16="http://schemas.microsoft.com/office/drawing/2014/main" id="{8D579934-9E02-465E-882F-72AE724D8EE1}"/>
              </a:ext>
            </a:extLst>
          </p:cNvPr>
          <p:cNvSpPr/>
          <p:nvPr/>
        </p:nvSpPr>
        <p:spPr>
          <a:xfrm>
            <a:off x="10974058" y="5218791"/>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9358250" y="39992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6"/>
            <a:endCxn id="6" idx="1"/>
          </p:cNvCxnSpPr>
          <p:nvPr/>
        </p:nvCxnSpPr>
        <p:spPr>
          <a:xfrm flipV="1">
            <a:off x="9713284" y="3183189"/>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ED0C30D7-DBFA-4B3C-B8C6-11ACC0B7765D}"/>
              </a:ext>
            </a:extLst>
          </p:cNvPr>
          <p:cNvCxnSpPr>
            <a:cxnSpLocks/>
            <a:stCxn id="10" idx="6"/>
            <a:endCxn id="9" idx="1"/>
          </p:cNvCxnSpPr>
          <p:nvPr/>
        </p:nvCxnSpPr>
        <p:spPr>
          <a:xfrm>
            <a:off x="9713284" y="4154130"/>
            <a:ext cx="1260774" cy="12104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Flowchart: Alternate Process 13">
            <a:extLst>
              <a:ext uri="{FF2B5EF4-FFF2-40B4-BE49-F238E27FC236}">
                <a16:creationId xmlns:a16="http://schemas.microsoft.com/office/drawing/2014/main" id="{61BEF058-3B5E-4BBD-87DF-64B54325593A}"/>
              </a:ext>
            </a:extLst>
          </p:cNvPr>
          <p:cNvSpPr/>
          <p:nvPr/>
        </p:nvSpPr>
        <p:spPr>
          <a:xfrm>
            <a:off x="5045697" y="5218790"/>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4894117" y="49989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Tree>
    <p:extLst>
      <p:ext uri="{BB962C8B-B14F-4D97-AF65-F5344CB8AC3E}">
        <p14:creationId xmlns:p14="http://schemas.microsoft.com/office/powerpoint/2010/main" val="455568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474431" y="2386584"/>
            <a:ext cx="5252414"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startAt="3"/>
            </a:pPr>
            <a:r>
              <a:rPr lang="en-US" sz="2200" dirty="0"/>
              <a:t>Click on the </a:t>
            </a:r>
            <a:r>
              <a:rPr lang="en-US" sz="2200" b="1" dirty="0"/>
              <a:t>Status</a:t>
            </a:r>
            <a:r>
              <a:rPr lang="en-US" sz="2200" dirty="0"/>
              <a:t> tab</a:t>
            </a:r>
          </a:p>
          <a:p>
            <a:pPr marL="742950" lvl="1" indent="-457200" defTabSz="914400">
              <a:buFont typeface="+mj-lt"/>
              <a:buAutoNum type="alphaLcPeriod"/>
            </a:pPr>
            <a:r>
              <a:rPr lang="en-US" sz="1900" dirty="0"/>
              <a:t>The red banner will indicate what document is required</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Click on the </a:t>
            </a:r>
            <a:r>
              <a:rPr lang="en-US" sz="1900" b="1" dirty="0"/>
              <a:t>View Condition </a:t>
            </a:r>
            <a:r>
              <a:rPr lang="en-US" sz="1900" dirty="0"/>
              <a:t>button for more information about each document/condition</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The </a:t>
            </a:r>
            <a:r>
              <a:rPr lang="en-US" sz="1900" b="1" dirty="0"/>
              <a:t>Review Evaluation </a:t>
            </a:r>
            <a:r>
              <a:rPr lang="en-US" sz="1900" dirty="0"/>
              <a:t>task shows an asterisk indicating there has been at least one corrections cycle</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The </a:t>
            </a:r>
            <a:r>
              <a:rPr lang="en-US" sz="1900" b="1" dirty="0"/>
              <a:t>Screening</a:t>
            </a:r>
            <a:r>
              <a:rPr lang="en-US" sz="1900" dirty="0"/>
              <a:t> task shows as </a:t>
            </a:r>
            <a:r>
              <a:rPr lang="en-US" sz="1900" b="1" dirty="0"/>
              <a:t>In Process </a:t>
            </a:r>
            <a:r>
              <a:rPr lang="en-US" sz="1900" dirty="0"/>
              <a:t>with the hourglass because that is the beginning of the review process </a:t>
            </a:r>
          </a:p>
          <a:p>
            <a:pPr marL="400050" indent="-457200" defTabSz="914400">
              <a:buFont typeface="+mj-lt"/>
              <a:buAutoNum type="arabicPeriod" startAt="3"/>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5" name="Picture 14">
            <a:extLst>
              <a:ext uri="{FF2B5EF4-FFF2-40B4-BE49-F238E27FC236}">
                <a16:creationId xmlns:a16="http://schemas.microsoft.com/office/drawing/2014/main" id="{CF070EAD-DFD2-4C39-8E78-CAD5E8E992F1}"/>
              </a:ext>
            </a:extLst>
          </p:cNvPr>
          <p:cNvPicPr/>
          <p:nvPr/>
        </p:nvPicPr>
        <p:blipFill rotWithShape="1">
          <a:blip r:embed="rId3"/>
          <a:srcRect t="-823"/>
          <a:stretch/>
        </p:blipFill>
        <p:spPr>
          <a:xfrm>
            <a:off x="6159218" y="1106895"/>
            <a:ext cx="5943600" cy="515384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7081838" y="2265591"/>
            <a:ext cx="52863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8986847" y="28329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4"/>
          </p:cNvCxnSpPr>
          <p:nvPr/>
        </p:nvCxnSpPr>
        <p:spPr>
          <a:xfrm flipH="1">
            <a:off x="8986847" y="3142691"/>
            <a:ext cx="177517" cy="3137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AD1506CB-E695-4CB6-9A71-F72F8EDD77B9}"/>
              </a:ext>
            </a:extLst>
          </p:cNvPr>
          <p:cNvSpPr/>
          <p:nvPr/>
        </p:nvSpPr>
        <p:spPr>
          <a:xfrm>
            <a:off x="6904321" y="19984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4" name="Flowchart: Alternate Process 13">
            <a:extLst>
              <a:ext uri="{FF2B5EF4-FFF2-40B4-BE49-F238E27FC236}">
                <a16:creationId xmlns:a16="http://schemas.microsoft.com/office/drawing/2014/main" id="{61BEF058-3B5E-4BBD-87DF-64B54325593A}"/>
              </a:ext>
            </a:extLst>
          </p:cNvPr>
          <p:cNvSpPr/>
          <p:nvPr/>
        </p:nvSpPr>
        <p:spPr>
          <a:xfrm>
            <a:off x="6265132" y="4590938"/>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1" name="Flowchart: Alternate Process 20">
            <a:extLst>
              <a:ext uri="{FF2B5EF4-FFF2-40B4-BE49-F238E27FC236}">
                <a16:creationId xmlns:a16="http://schemas.microsoft.com/office/drawing/2014/main" id="{90911901-FFEE-4D52-92C3-BA3016CB63EF}"/>
              </a:ext>
            </a:extLst>
          </p:cNvPr>
          <p:cNvSpPr/>
          <p:nvPr/>
        </p:nvSpPr>
        <p:spPr>
          <a:xfrm>
            <a:off x="6265132" y="5072969"/>
            <a:ext cx="122151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5BF4D09A-F3BA-4527-B275-7DD91282A6DA}"/>
              </a:ext>
            </a:extLst>
          </p:cNvPr>
          <p:cNvSpPr/>
          <p:nvPr/>
        </p:nvSpPr>
        <p:spPr>
          <a:xfrm>
            <a:off x="5910098" y="45543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3" name="Flowchart: Connector 22">
            <a:extLst>
              <a:ext uri="{FF2B5EF4-FFF2-40B4-BE49-F238E27FC236}">
                <a16:creationId xmlns:a16="http://schemas.microsoft.com/office/drawing/2014/main" id="{D92B4833-13BC-48EF-977D-C6C834414EF9}"/>
              </a:ext>
            </a:extLst>
          </p:cNvPr>
          <p:cNvSpPr/>
          <p:nvPr/>
        </p:nvSpPr>
        <p:spPr>
          <a:xfrm>
            <a:off x="5904362" y="505051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4" name="Flowchart: Alternate Process 23">
            <a:extLst>
              <a:ext uri="{FF2B5EF4-FFF2-40B4-BE49-F238E27FC236}">
                <a16:creationId xmlns:a16="http://schemas.microsoft.com/office/drawing/2014/main" id="{3FB6F169-EAEE-4206-A81F-CA8C3D0F0410}"/>
              </a:ext>
            </a:extLst>
          </p:cNvPr>
          <p:cNvSpPr/>
          <p:nvPr/>
        </p:nvSpPr>
        <p:spPr>
          <a:xfrm>
            <a:off x="10599153" y="3505199"/>
            <a:ext cx="887998" cy="180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0FCE1044-950B-4E03-AC58-95C6C8A9C5B5}"/>
              </a:ext>
            </a:extLst>
          </p:cNvPr>
          <p:cNvSpPr/>
          <p:nvPr/>
        </p:nvSpPr>
        <p:spPr>
          <a:xfrm>
            <a:off x="10421636" y="23223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pic>
        <p:nvPicPr>
          <p:cNvPr id="17" name="Picture 16">
            <a:extLst>
              <a:ext uri="{FF2B5EF4-FFF2-40B4-BE49-F238E27FC236}">
                <a16:creationId xmlns:a16="http://schemas.microsoft.com/office/drawing/2014/main" id="{BBEE08DC-51B9-4BE4-8FE1-B0F9190868B2}"/>
              </a:ext>
            </a:extLst>
          </p:cNvPr>
          <p:cNvPicPr>
            <a:picLocks noChangeAspect="1"/>
          </p:cNvPicPr>
          <p:nvPr/>
        </p:nvPicPr>
        <p:blipFill rotWithShape="1">
          <a:blip r:embed="rId4"/>
          <a:srcRect l="-2269" t="-1130" r="1499" b="77149"/>
          <a:stretch/>
        </p:blipFill>
        <p:spPr>
          <a:xfrm>
            <a:off x="6159218" y="1124527"/>
            <a:ext cx="2468880" cy="543082"/>
          </a:xfrm>
          <a:prstGeom prst="rect">
            <a:avLst/>
          </a:prstGeom>
        </p:spPr>
      </p:pic>
    </p:spTree>
    <p:extLst>
      <p:ext uri="{BB962C8B-B14F-4D97-AF65-F5344CB8AC3E}">
        <p14:creationId xmlns:p14="http://schemas.microsoft.com/office/powerpoint/2010/main" val="3299721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0592245" cy="1181100"/>
          </a:xfrm>
        </p:spPr>
        <p:txBody>
          <a:bodyPr>
            <a:normAutofit fontScale="90000"/>
          </a:bodyPr>
          <a:lstStyle/>
          <a:p>
            <a:r>
              <a:rPr lang="en-US" dirty="0"/>
              <a:t>Corrections and Corrections Response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54</a:t>
            </a:fld>
            <a:endParaRPr lang="en-US" dirty="0"/>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294830" y="1181100"/>
            <a:ext cx="8601520" cy="34221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200" dirty="0"/>
              <a:t>The </a:t>
            </a:r>
            <a:r>
              <a:rPr lang="en-US" sz="2200" b="1" dirty="0"/>
              <a:t>Corrections</a:t>
            </a:r>
            <a:r>
              <a:rPr lang="en-US" sz="2200" dirty="0"/>
              <a:t> document is the </a:t>
            </a:r>
            <a:r>
              <a:rPr lang="en-US" sz="2200" b="1" dirty="0"/>
              <a:t>Street Use Comment Sheet</a:t>
            </a:r>
          </a:p>
          <a:p>
            <a:pPr defTabSz="914400"/>
            <a:endParaRPr lang="en-US" sz="2200" dirty="0"/>
          </a:p>
          <a:p>
            <a:pPr defTabSz="914400"/>
            <a:r>
              <a:rPr lang="en-US" sz="2200" dirty="0"/>
              <a:t>The </a:t>
            </a:r>
            <a:r>
              <a:rPr lang="en-US" sz="2200" b="1" dirty="0"/>
              <a:t>Corrections Response </a:t>
            </a:r>
            <a:r>
              <a:rPr lang="en-US" sz="2200" dirty="0"/>
              <a:t>document is the </a:t>
            </a:r>
            <a:r>
              <a:rPr lang="en-US" sz="2200" b="1" dirty="0"/>
              <a:t>Street Use Comment Sheet</a:t>
            </a:r>
            <a:r>
              <a:rPr lang="en-US" sz="2200" dirty="0"/>
              <a:t> </a:t>
            </a:r>
            <a:r>
              <a:rPr lang="en-US" sz="2200" i="1" dirty="0"/>
              <a:t>with</a:t>
            </a:r>
            <a:r>
              <a:rPr lang="en-US" sz="2200" dirty="0"/>
              <a:t> your responses added</a:t>
            </a:r>
            <a:endParaRPr lang="en-US" sz="2200" b="1" dirty="0"/>
          </a:p>
          <a:p>
            <a:pPr marL="0" indent="0" defTabSz="914400">
              <a:buNone/>
            </a:pPr>
            <a:endParaRPr lang="en-US" sz="2200" dirty="0"/>
          </a:p>
          <a:p>
            <a:pPr defTabSz="914400"/>
            <a:r>
              <a:rPr lang="en-US" sz="2200" dirty="0"/>
              <a:t>If there is a </a:t>
            </a:r>
            <a:r>
              <a:rPr lang="en-US" sz="2200" b="1" dirty="0"/>
              <a:t>Corrections Response </a:t>
            </a:r>
            <a:r>
              <a:rPr lang="en-US" sz="2200" dirty="0"/>
              <a:t>condition requirement, you will need to upload the </a:t>
            </a:r>
            <a:r>
              <a:rPr lang="en-US" sz="2200" b="1" dirty="0"/>
              <a:t>Street Use Comment Sheet </a:t>
            </a:r>
            <a:r>
              <a:rPr lang="en-US" sz="2200" dirty="0"/>
              <a:t>with your responses </a:t>
            </a:r>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0" name="Picture 9">
            <a:extLst>
              <a:ext uri="{FF2B5EF4-FFF2-40B4-BE49-F238E27FC236}">
                <a16:creationId xmlns:a16="http://schemas.microsoft.com/office/drawing/2014/main" id="{B9958374-C08B-4EBE-A787-D07FCBCBE41B}"/>
              </a:ext>
            </a:extLst>
          </p:cNvPr>
          <p:cNvPicPr>
            <a:picLocks noChangeAspect="1"/>
          </p:cNvPicPr>
          <p:nvPr/>
        </p:nvPicPr>
        <p:blipFill>
          <a:blip r:embed="rId3"/>
          <a:stretch>
            <a:fillRect/>
          </a:stretch>
        </p:blipFill>
        <p:spPr>
          <a:xfrm>
            <a:off x="0" y="4110072"/>
            <a:ext cx="12192000" cy="1762055"/>
          </a:xfrm>
          <a:prstGeom prst="rect">
            <a:avLst/>
          </a:prstGeom>
        </p:spPr>
      </p:pic>
    </p:spTree>
    <p:extLst>
      <p:ext uri="{BB962C8B-B14F-4D97-AF65-F5344CB8AC3E}">
        <p14:creationId xmlns:p14="http://schemas.microsoft.com/office/powerpoint/2010/main" val="2828130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73E46F-318C-4F0E-8ADE-FE420BBDE919}"/>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67669" y="1081276"/>
            <a:ext cx="4572000" cy="2194560"/>
          </a:xfrm>
          <a:prstGeom prst="rect">
            <a:avLst/>
          </a:prstGeom>
          <a:ln>
            <a:noFill/>
          </a:ln>
          <a:effectLst>
            <a:outerShdw blurRad="292100" dist="139700" dir="2700000" algn="tl" rotWithShape="0">
              <a:srgbClr val="333333">
                <a:alpha val="65000"/>
              </a:srgbClr>
            </a:outerShdw>
          </a:effectLst>
        </p:spPr>
      </p:pic>
      <p:pic>
        <p:nvPicPr>
          <p:cNvPr id="1026" name="Picture 1">
            <a:extLst>
              <a:ext uri="{FF2B5EF4-FFF2-40B4-BE49-F238E27FC236}">
                <a16:creationId xmlns:a16="http://schemas.microsoft.com/office/drawing/2014/main" id="{92584327-2EEA-4A3D-BEA4-F72E514C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06" y="3275836"/>
            <a:ext cx="5485737"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1125645" cy="1181100"/>
          </a:xfrm>
        </p:spPr>
        <p:txBody>
          <a:bodyPr>
            <a:normAutofit fontScale="90000"/>
          </a:bodyPr>
          <a:lstStyle/>
          <a:p>
            <a:r>
              <a:rPr lang="en-US" dirty="0"/>
              <a:t>How to find the Street Use Comment Sheet and other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55</a:t>
            </a:fld>
            <a:endParaRPr lang="en-US" dirty="0"/>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81481" y="1181101"/>
            <a:ext cx="6017885" cy="4810124"/>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200" dirty="0"/>
              <a:t>To download the </a:t>
            </a:r>
            <a:r>
              <a:rPr lang="en-US" sz="2200" b="1" dirty="0"/>
              <a:t>Street Use Comment Sheet</a:t>
            </a:r>
            <a:r>
              <a:rPr lang="en-US" sz="2200" dirty="0"/>
              <a:t>:</a:t>
            </a:r>
          </a:p>
          <a:p>
            <a:pPr marL="800100" lvl="1" indent="-457200" defTabSz="914400">
              <a:buFont typeface="+mj-lt"/>
              <a:buAutoNum type="alphaLcPeriod"/>
            </a:pPr>
            <a:r>
              <a:rPr lang="en-US" sz="1900" dirty="0"/>
              <a:t>Click on the</a:t>
            </a:r>
            <a:r>
              <a:rPr lang="en-US" sz="1900" b="1" dirty="0"/>
              <a:t> Attachments </a:t>
            </a:r>
            <a:r>
              <a:rPr lang="en-US" sz="1900" dirty="0"/>
              <a:t>tab of your permit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Find the most current </a:t>
            </a:r>
            <a:r>
              <a:rPr lang="en-US" sz="1900" b="1" dirty="0"/>
              <a:t>Corrections</a:t>
            </a:r>
            <a:r>
              <a:rPr lang="en-US" sz="1900" dirty="0"/>
              <a:t> document in the attachments list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Click on the document blue hyperlink</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Download to your computer</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Add responses to the </a:t>
            </a:r>
            <a:r>
              <a:rPr lang="en-US" sz="1900" b="1" dirty="0"/>
              <a:t>Street Use Comment Sheet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Repeat for any other documents needed (e.g. marked up plans, printed permit etc.)</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When revised documents are ready, upload the </a:t>
            </a:r>
            <a:r>
              <a:rPr lang="en-US" sz="1900" b="1" dirty="0"/>
              <a:t>Street Use Comment Sheet </a:t>
            </a:r>
            <a:r>
              <a:rPr lang="en-US" sz="1900" i="1" dirty="0"/>
              <a:t>with</a:t>
            </a:r>
            <a:r>
              <a:rPr lang="en-US" sz="1900" dirty="0"/>
              <a:t> your responses as the </a:t>
            </a:r>
            <a:r>
              <a:rPr lang="en-US" sz="1900" b="1" dirty="0"/>
              <a:t>Corrections Response </a:t>
            </a:r>
            <a:r>
              <a:rPr lang="en-US" sz="1900" dirty="0"/>
              <a:t>document</a:t>
            </a:r>
          </a:p>
          <a:p>
            <a:pPr marL="0" indent="0" defTabSz="914400">
              <a:buNone/>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sp>
        <p:nvSpPr>
          <p:cNvPr id="7" name="Flowchart: Alternate Process 6">
            <a:extLst>
              <a:ext uri="{FF2B5EF4-FFF2-40B4-BE49-F238E27FC236}">
                <a16:creationId xmlns:a16="http://schemas.microsoft.com/office/drawing/2014/main" id="{F403D8B0-44F7-4477-A39A-C948F32C1852}"/>
              </a:ext>
            </a:extLst>
          </p:cNvPr>
          <p:cNvSpPr/>
          <p:nvPr/>
        </p:nvSpPr>
        <p:spPr>
          <a:xfrm>
            <a:off x="9639432" y="2445732"/>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8" name="Flowchart: Connector 7">
            <a:extLst>
              <a:ext uri="{FF2B5EF4-FFF2-40B4-BE49-F238E27FC236}">
                <a16:creationId xmlns:a16="http://schemas.microsoft.com/office/drawing/2014/main" id="{186B3A6C-8007-43D8-8A5F-1B72C56611ED}"/>
              </a:ext>
            </a:extLst>
          </p:cNvPr>
          <p:cNvSpPr/>
          <p:nvPr/>
        </p:nvSpPr>
        <p:spPr>
          <a:xfrm>
            <a:off x="9461915" y="21785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2" name="Flowchart: Connector 11">
            <a:extLst>
              <a:ext uri="{FF2B5EF4-FFF2-40B4-BE49-F238E27FC236}">
                <a16:creationId xmlns:a16="http://schemas.microsoft.com/office/drawing/2014/main" id="{D00358E8-9E3C-4108-B066-F8DCFDA80056}"/>
              </a:ext>
            </a:extLst>
          </p:cNvPr>
          <p:cNvSpPr/>
          <p:nvPr/>
        </p:nvSpPr>
        <p:spPr>
          <a:xfrm>
            <a:off x="5995989" y="42854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3" name="Flowchart: Connector 12">
            <a:extLst>
              <a:ext uri="{FF2B5EF4-FFF2-40B4-BE49-F238E27FC236}">
                <a16:creationId xmlns:a16="http://schemas.microsoft.com/office/drawing/2014/main" id="{D7F64706-FAEB-442F-B8F0-F9B9F2C11B90}"/>
              </a:ext>
            </a:extLst>
          </p:cNvPr>
          <p:cNvSpPr/>
          <p:nvPr/>
        </p:nvSpPr>
        <p:spPr>
          <a:xfrm>
            <a:off x="10270235" y="38029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cxnSp>
        <p:nvCxnSpPr>
          <p:cNvPr id="14" name="Straight Arrow Connector 13">
            <a:extLst>
              <a:ext uri="{FF2B5EF4-FFF2-40B4-BE49-F238E27FC236}">
                <a16:creationId xmlns:a16="http://schemas.microsoft.com/office/drawing/2014/main" id="{C0A47971-08E9-47CE-917C-B870426B91AE}"/>
              </a:ext>
            </a:extLst>
          </p:cNvPr>
          <p:cNvCxnSpPr>
            <a:cxnSpLocks/>
            <a:stCxn id="13" idx="3"/>
          </p:cNvCxnSpPr>
          <p:nvPr/>
        </p:nvCxnSpPr>
        <p:spPr>
          <a:xfrm flipH="1">
            <a:off x="10090454" y="4067269"/>
            <a:ext cx="231775" cy="52786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Arrow: Right 16">
            <a:extLst>
              <a:ext uri="{FF2B5EF4-FFF2-40B4-BE49-F238E27FC236}">
                <a16:creationId xmlns:a16="http://schemas.microsoft.com/office/drawing/2014/main" id="{8F502DDD-2C34-4C12-AAA7-1E4EEBBF97D1}"/>
              </a:ext>
            </a:extLst>
          </p:cNvPr>
          <p:cNvSpPr/>
          <p:nvPr/>
        </p:nvSpPr>
        <p:spPr>
          <a:xfrm rot="5400000">
            <a:off x="9839609" y="1886342"/>
            <a:ext cx="733462"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8DA5D88B-ECBA-4C24-8626-8C843F3A8CB5}"/>
              </a:ext>
            </a:extLst>
          </p:cNvPr>
          <p:cNvSpPr txBox="1"/>
          <p:nvPr/>
        </p:nvSpPr>
        <p:spPr>
          <a:xfrm>
            <a:off x="9816949" y="469822"/>
            <a:ext cx="2089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Also access to the </a:t>
            </a:r>
            <a:r>
              <a:rPr lang="en-US" b="1" dirty="0">
                <a:solidFill>
                  <a:srgbClr val="FF9933"/>
                </a:solidFill>
                <a:latin typeface="Calibri"/>
              </a:rPr>
              <a:t>printed permit and marked up documents</a:t>
            </a:r>
            <a:endParaRPr kumimoji="0" lang="en-US" sz="1800" b="1" i="0" u="none" strike="noStrike" kern="1200" cap="none" spc="0" normalizeH="0" baseline="0" noProof="0" dirty="0">
              <a:ln>
                <a:noFill/>
              </a:ln>
              <a:solidFill>
                <a:srgbClr val="FF9933"/>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1C5DF553-2625-4105-BEE5-95F6CD9F2659}"/>
              </a:ext>
            </a:extLst>
          </p:cNvPr>
          <p:cNvPicPr>
            <a:picLocks noChangeAspect="1"/>
          </p:cNvPicPr>
          <p:nvPr/>
        </p:nvPicPr>
        <p:blipFill rotWithShape="1">
          <a:blip r:embed="rId5"/>
          <a:srcRect l="-2269" t="957" r="1499" b="77149"/>
          <a:stretch/>
        </p:blipFill>
        <p:spPr>
          <a:xfrm>
            <a:off x="6907109" y="1081276"/>
            <a:ext cx="2909840" cy="584374"/>
          </a:xfrm>
          <a:prstGeom prst="rect">
            <a:avLst/>
          </a:prstGeom>
        </p:spPr>
      </p:pic>
    </p:spTree>
    <p:extLst>
      <p:ext uri="{BB962C8B-B14F-4D97-AF65-F5344CB8AC3E}">
        <p14:creationId xmlns:p14="http://schemas.microsoft.com/office/powerpoint/2010/main" val="2428791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12646" y="2317954"/>
            <a:ext cx="4996405" cy="366018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startAt="4"/>
            </a:pPr>
            <a:r>
              <a:rPr lang="en-US" sz="2200" dirty="0"/>
              <a:t>Click the </a:t>
            </a:r>
            <a:r>
              <a:rPr lang="en-US" sz="2200" b="1" dirty="0"/>
              <a:t>Attachments</a:t>
            </a:r>
            <a:r>
              <a:rPr lang="en-US" sz="2200" dirty="0"/>
              <a:t> tab</a:t>
            </a:r>
          </a:p>
          <a:p>
            <a:pPr marL="1143000" lvl="2" indent="-457200">
              <a:buFont typeface="+mj-lt"/>
              <a:buAutoNum type="alphaLcPeriod"/>
            </a:pPr>
            <a:r>
              <a:rPr lang="en-US" sz="1900" dirty="0"/>
              <a:t>Click the </a:t>
            </a:r>
            <a:r>
              <a:rPr lang="en-US" sz="1900" b="1" dirty="0"/>
              <a:t>Select</a:t>
            </a:r>
            <a:r>
              <a:rPr lang="en-US" sz="1900" dirty="0"/>
              <a:t> button</a:t>
            </a:r>
          </a:p>
          <a:p>
            <a:pPr marL="1143000" lvl="2" indent="-457200">
              <a:buFont typeface="+mj-lt"/>
              <a:buAutoNum type="alphaLcPeriod"/>
            </a:pPr>
            <a:r>
              <a:rPr lang="en-US" sz="1900" dirty="0"/>
              <a:t>Choose the desired document from your computer</a:t>
            </a:r>
          </a:p>
          <a:p>
            <a:pPr marL="1143000" lvl="2" indent="-457200">
              <a:buFont typeface="+mj-lt"/>
              <a:buAutoNum type="alphaLcPeriod"/>
            </a:pPr>
            <a:r>
              <a:rPr lang="en-US" sz="1900" dirty="0"/>
              <a:t>From the </a:t>
            </a:r>
            <a:r>
              <a:rPr lang="en-US" sz="1900" b="1" dirty="0"/>
              <a:t>Document Type </a:t>
            </a:r>
            <a:r>
              <a:rPr lang="en-US" sz="1900" dirty="0"/>
              <a:t>drop-down menu, select the type of document required by the condition(s)</a:t>
            </a:r>
          </a:p>
          <a:p>
            <a:pPr marL="685800" lvl="2" indent="0">
              <a:buNone/>
            </a:pPr>
            <a:r>
              <a:rPr lang="en-US" sz="1900" b="1" i="1" dirty="0">
                <a:solidFill>
                  <a:srgbClr val="FF0000"/>
                </a:solidFill>
              </a:rPr>
              <a:t>Tip: </a:t>
            </a:r>
            <a:r>
              <a:rPr lang="en-US" sz="1900" i="1" dirty="0">
                <a:solidFill>
                  <a:srgbClr val="FF0000"/>
                </a:solidFill>
              </a:rPr>
              <a:t>For us to perform efficient plan review, only upload PDF documents.</a:t>
            </a:r>
          </a:p>
          <a:p>
            <a:pPr marL="1143000" lvl="2" indent="-457200">
              <a:buFont typeface="+mj-lt"/>
              <a:buAutoNum type="alphaLcPeriod" startAt="4"/>
            </a:pPr>
            <a:r>
              <a:rPr lang="en-US" sz="1900" dirty="0"/>
              <a:t>Add a description (optional)</a:t>
            </a:r>
          </a:p>
          <a:p>
            <a:pPr marL="1143000" lvl="2" indent="-457200">
              <a:buFont typeface="+mj-lt"/>
              <a:buAutoNum type="alphaLcPeriod" startAt="4"/>
            </a:pPr>
            <a:r>
              <a:rPr lang="en-US" sz="1900" dirty="0"/>
              <a:t>Click the </a:t>
            </a:r>
            <a:r>
              <a:rPr lang="en-US" sz="1900" b="1" dirty="0"/>
              <a:t>Save</a:t>
            </a:r>
            <a:r>
              <a:rPr lang="en-US" sz="1900" dirty="0"/>
              <a:t> button</a:t>
            </a:r>
          </a:p>
          <a:p>
            <a:pPr marL="1143000" lvl="2" indent="-457200">
              <a:buFont typeface="+mj-lt"/>
              <a:buAutoNum type="alphaLcPeriod" startAt="4"/>
            </a:pPr>
            <a:r>
              <a:rPr lang="en-US" sz="1900" dirty="0"/>
              <a:t>To upload another document, repeat these steps</a:t>
            </a:r>
          </a:p>
          <a:p>
            <a:pPr marL="0" indent="0" defTabSz="914400">
              <a:buNone/>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7" name="Picture 16">
            <a:extLst>
              <a:ext uri="{FF2B5EF4-FFF2-40B4-BE49-F238E27FC236}">
                <a16:creationId xmlns:a16="http://schemas.microsoft.com/office/drawing/2014/main" id="{082CA769-90EA-47A9-8C07-0E2A969E2287}"/>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10519" y="443101"/>
            <a:ext cx="4572000" cy="219456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9582282" y="1807557"/>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404765" y="1540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pic>
        <p:nvPicPr>
          <p:cNvPr id="3" name="Picture 2">
            <a:extLst>
              <a:ext uri="{FF2B5EF4-FFF2-40B4-BE49-F238E27FC236}">
                <a16:creationId xmlns:a16="http://schemas.microsoft.com/office/drawing/2014/main" id="{F7A88AC5-5A3F-466B-AAF2-7ACDD841A744}"/>
              </a:ext>
            </a:extLst>
          </p:cNvPr>
          <p:cNvPicPr>
            <a:picLocks noChangeAspect="1"/>
          </p:cNvPicPr>
          <p:nvPr/>
        </p:nvPicPr>
        <p:blipFill rotWithShape="1">
          <a:blip r:embed="rId4"/>
          <a:srcRect l="1141" r="19509"/>
          <a:stretch/>
        </p:blipFill>
        <p:spPr>
          <a:xfrm>
            <a:off x="5177368" y="2079894"/>
            <a:ext cx="6726724" cy="1943100"/>
          </a:xfrm>
          <a:prstGeom prst="rect">
            <a:avLst/>
          </a:prstGeom>
        </p:spPr>
      </p:pic>
      <p:pic>
        <p:nvPicPr>
          <p:cNvPr id="19" name="Picture 18">
            <a:extLst>
              <a:ext uri="{FF2B5EF4-FFF2-40B4-BE49-F238E27FC236}">
                <a16:creationId xmlns:a16="http://schemas.microsoft.com/office/drawing/2014/main" id="{BB2E78DE-0B32-42F2-AE6B-C33D051BCD74}"/>
              </a:ext>
            </a:extLst>
          </p:cNvPr>
          <p:cNvPicPr>
            <a:picLocks noChangeAspect="1"/>
          </p:cNvPicPr>
          <p:nvPr/>
        </p:nvPicPr>
        <p:blipFill rotWithShape="1">
          <a:blip r:embed="rId5"/>
          <a:srcRect t="35615" r="38382" b="13797"/>
          <a:stretch/>
        </p:blipFill>
        <p:spPr>
          <a:xfrm>
            <a:off x="7134158" y="3703322"/>
            <a:ext cx="4348361" cy="2011680"/>
          </a:xfrm>
          <a:prstGeom prst="rect">
            <a:avLst/>
          </a:prstGeom>
          <a:ln>
            <a:noFill/>
          </a:ln>
          <a:effectLst>
            <a:outerShdw blurRad="292100" dist="139700" dir="2700000" algn="tl" rotWithShape="0">
              <a:srgbClr val="333333">
                <a:alpha val="65000"/>
              </a:srgbClr>
            </a:outerShdw>
          </a:effectLst>
        </p:spPr>
      </p:pic>
      <p:sp>
        <p:nvSpPr>
          <p:cNvPr id="20" name="Flowchart: Alternate Process 19">
            <a:extLst>
              <a:ext uri="{FF2B5EF4-FFF2-40B4-BE49-F238E27FC236}">
                <a16:creationId xmlns:a16="http://schemas.microsoft.com/office/drawing/2014/main" id="{8825CE5E-323B-4FBC-99F7-90FF1394630D}"/>
              </a:ext>
            </a:extLst>
          </p:cNvPr>
          <p:cNvSpPr/>
          <p:nvPr/>
        </p:nvSpPr>
        <p:spPr>
          <a:xfrm>
            <a:off x="5323495" y="3643202"/>
            <a:ext cx="488830" cy="2553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472664B0-8ABB-44BD-9E68-9A6793CEA5F3}"/>
              </a:ext>
            </a:extLst>
          </p:cNvPr>
          <p:cNvSpPr/>
          <p:nvPr/>
        </p:nvSpPr>
        <p:spPr>
          <a:xfrm>
            <a:off x="5145978" y="33652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5" name="Flowchart: Alternate Process 24">
            <a:extLst>
              <a:ext uri="{FF2B5EF4-FFF2-40B4-BE49-F238E27FC236}">
                <a16:creationId xmlns:a16="http://schemas.microsoft.com/office/drawing/2014/main" id="{728CF72A-6CB6-4796-ADFF-8ADFB19F6420}"/>
              </a:ext>
            </a:extLst>
          </p:cNvPr>
          <p:cNvSpPr/>
          <p:nvPr/>
        </p:nvSpPr>
        <p:spPr>
          <a:xfrm>
            <a:off x="7295532" y="4080878"/>
            <a:ext cx="1143617" cy="356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0BFEDA92-7767-491C-B99C-57D54BB7F1BD}"/>
              </a:ext>
            </a:extLst>
          </p:cNvPr>
          <p:cNvSpPr/>
          <p:nvPr/>
        </p:nvSpPr>
        <p:spPr>
          <a:xfrm>
            <a:off x="7326717" y="5436872"/>
            <a:ext cx="398058" cy="20731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1DDFDFFE-1E45-459D-BE5D-00500B47DEA5}"/>
              </a:ext>
            </a:extLst>
          </p:cNvPr>
          <p:cNvSpPr/>
          <p:nvPr/>
        </p:nvSpPr>
        <p:spPr>
          <a:xfrm>
            <a:off x="7326717" y="4437169"/>
            <a:ext cx="3941358" cy="928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8A39BF65-D4E7-4E46-8111-CD931260C1BA}"/>
              </a:ext>
            </a:extLst>
          </p:cNvPr>
          <p:cNvSpPr/>
          <p:nvPr/>
        </p:nvSpPr>
        <p:spPr>
          <a:xfrm>
            <a:off x="7037328" y="38744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9" name="Flowchart: Connector 28">
            <a:extLst>
              <a:ext uri="{FF2B5EF4-FFF2-40B4-BE49-F238E27FC236}">
                <a16:creationId xmlns:a16="http://schemas.microsoft.com/office/drawing/2014/main" id="{B94560D3-B208-4BA4-9830-44A90B9BA5ED}"/>
              </a:ext>
            </a:extLst>
          </p:cNvPr>
          <p:cNvSpPr/>
          <p:nvPr/>
        </p:nvSpPr>
        <p:spPr>
          <a:xfrm>
            <a:off x="7037328" y="47060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30" name="Flowchart: Connector 29">
            <a:extLst>
              <a:ext uri="{FF2B5EF4-FFF2-40B4-BE49-F238E27FC236}">
                <a16:creationId xmlns:a16="http://schemas.microsoft.com/office/drawing/2014/main" id="{75804F12-ADDA-4079-B3F5-17ADC4BDF3B2}"/>
              </a:ext>
            </a:extLst>
          </p:cNvPr>
          <p:cNvSpPr/>
          <p:nvPr/>
        </p:nvSpPr>
        <p:spPr>
          <a:xfrm>
            <a:off x="6958082" y="53629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pic>
        <p:nvPicPr>
          <p:cNvPr id="18" name="Picture 17">
            <a:extLst>
              <a:ext uri="{FF2B5EF4-FFF2-40B4-BE49-F238E27FC236}">
                <a16:creationId xmlns:a16="http://schemas.microsoft.com/office/drawing/2014/main" id="{29DDC2C3-8180-4462-B22A-44B8A9961DAC}"/>
              </a:ext>
            </a:extLst>
          </p:cNvPr>
          <p:cNvPicPr>
            <a:picLocks noChangeAspect="1"/>
          </p:cNvPicPr>
          <p:nvPr/>
        </p:nvPicPr>
        <p:blipFill rotWithShape="1">
          <a:blip r:embed="rId6"/>
          <a:srcRect l="-2269" t="-1130" r="1499" b="77149"/>
          <a:stretch/>
        </p:blipFill>
        <p:spPr>
          <a:xfrm>
            <a:off x="6843076" y="443101"/>
            <a:ext cx="2909841" cy="640080"/>
          </a:xfrm>
          <a:prstGeom prst="rect">
            <a:avLst/>
          </a:prstGeom>
        </p:spPr>
      </p:pic>
      <p:sp>
        <p:nvSpPr>
          <p:cNvPr id="21" name="Rectangle 20">
            <a:extLst>
              <a:ext uri="{FF2B5EF4-FFF2-40B4-BE49-F238E27FC236}">
                <a16:creationId xmlns:a16="http://schemas.microsoft.com/office/drawing/2014/main" id="{CFE9AC10-6FD7-44EA-8F28-55D2DD2E6C8A}"/>
              </a:ext>
            </a:extLst>
          </p:cNvPr>
          <p:cNvSpPr/>
          <p:nvPr/>
        </p:nvSpPr>
        <p:spPr>
          <a:xfrm>
            <a:off x="7405963" y="4597841"/>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9180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pic>
        <p:nvPicPr>
          <p:cNvPr id="21" name="Picture 20">
            <a:extLst>
              <a:ext uri="{FF2B5EF4-FFF2-40B4-BE49-F238E27FC236}">
                <a16:creationId xmlns:a16="http://schemas.microsoft.com/office/drawing/2014/main" id="{BAA498CE-0FFF-4ADF-83DA-25A9111C6FE6}"/>
              </a:ext>
            </a:extLst>
          </p:cNvPr>
          <p:cNvPicPr/>
          <p:nvPr/>
        </p:nvPicPr>
        <p:blipFill rotWithShape="1">
          <a:blip r:embed="rId3">
            <a:extLst>
              <a:ext uri="{28A0092B-C50C-407E-A947-70E740481C1C}">
                <a14:useLocalDpi xmlns:a14="http://schemas.microsoft.com/office/drawing/2010/main" val="0"/>
              </a:ext>
            </a:extLst>
          </a:blip>
          <a:srcRect l="-1041" t="-4901" r="12314" b="2"/>
          <a:stretch/>
        </p:blipFill>
        <p:spPr bwMode="auto">
          <a:xfrm>
            <a:off x="4033859" y="1833984"/>
            <a:ext cx="8109586" cy="364504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8CC967C-CA11-46A1-B0BE-6817ED0E7853}"/>
              </a:ext>
            </a:extLst>
          </p:cNvPr>
          <p:cNvPicPr>
            <a:picLocks noChangeAspect="1"/>
          </p:cNvPicPr>
          <p:nvPr/>
        </p:nvPicPr>
        <p:blipFill>
          <a:blip r:embed="rId4"/>
          <a:stretch>
            <a:fillRect/>
          </a:stretch>
        </p:blipFill>
        <p:spPr>
          <a:xfrm>
            <a:off x="10949917" y="5001413"/>
            <a:ext cx="1194458" cy="309708"/>
          </a:xfrm>
          <a:prstGeom prst="rect">
            <a:avLst/>
          </a:prstGeom>
        </p:spPr>
      </p:pic>
      <p:sp>
        <p:nvSpPr>
          <p:cNvPr id="16" name="Flowchart: Connector 15">
            <a:extLst>
              <a:ext uri="{FF2B5EF4-FFF2-40B4-BE49-F238E27FC236}">
                <a16:creationId xmlns:a16="http://schemas.microsoft.com/office/drawing/2014/main" id="{AD1506CB-E695-4CB6-9A71-F72F8EDD77B9}"/>
              </a:ext>
            </a:extLst>
          </p:cNvPr>
          <p:cNvSpPr/>
          <p:nvPr/>
        </p:nvSpPr>
        <p:spPr>
          <a:xfrm>
            <a:off x="10772400" y="47685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5</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6E292EEB-3243-4826-A655-E77BA7FDBD4E}"/>
              </a:ext>
            </a:extLst>
          </p:cNvPr>
          <p:cNvSpPr txBox="1">
            <a:spLocks/>
          </p:cNvSpPr>
          <p:nvPr/>
        </p:nvSpPr>
        <p:spPr>
          <a:xfrm>
            <a:off x="141212" y="2430018"/>
            <a:ext cx="3796203"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have been uploaded and there are no more conditions due to submit corrections, the status of your permit will change from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734847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DEA-CAD9-4BC5-ABF2-CF134301986B}"/>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100"/>
              <a:t>Documents due at Review Evaluation</a:t>
            </a:r>
          </a:p>
        </p:txBody>
      </p:sp>
      <p:sp>
        <p:nvSpPr>
          <p:cNvPr id="5" name="Content Placeholder 2">
            <a:extLst>
              <a:ext uri="{FF2B5EF4-FFF2-40B4-BE49-F238E27FC236}">
                <a16:creationId xmlns:a16="http://schemas.microsoft.com/office/drawing/2014/main" id="{88AFD461-FA91-4A20-8CBA-058889ACCB18}"/>
              </a:ext>
            </a:extLst>
          </p:cNvPr>
          <p:cNvSpPr txBox="1">
            <a:spLocks/>
          </p:cNvSpPr>
          <p:nvPr/>
        </p:nvSpPr>
        <p:spPr>
          <a:xfrm>
            <a:off x="4965430" y="2314807"/>
            <a:ext cx="6586489"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kumimoji="0" lang="en-US" b="1" i="0" u="none" strike="noStrike" cap="none" spc="0" normalizeH="0" baseline="0" noProof="0" dirty="0">
                <a:ln>
                  <a:noFill/>
                </a:ln>
                <a:effectLst/>
                <a:uLnTx/>
                <a:uFillTx/>
              </a:rPr>
              <a:t>Documents that are reviewed outside of Street Use are not due until the last step of the review process (Review Evaluation)</a:t>
            </a:r>
          </a:p>
          <a:p>
            <a:pPr marL="0" marR="0" lvl="0" indent="-228600" defTabSz="914400" fontAlgn="auto">
              <a:spcBef>
                <a:spcPts val="750"/>
              </a:spcBef>
              <a:spcAft>
                <a:spcPts val="0"/>
              </a:spcAft>
              <a:buClrTx/>
              <a:buSzTx/>
              <a:tabLst/>
              <a:defRPr/>
            </a:pPr>
            <a:endParaRPr lang="en-US" b="1" dirty="0"/>
          </a:p>
          <a:p>
            <a:pPr defTabSz="914400">
              <a:defRPr/>
            </a:pPr>
            <a:r>
              <a:rPr lang="en-US" b="1" dirty="0"/>
              <a:t>Examples include:</a:t>
            </a:r>
          </a:p>
          <a:p>
            <a:pPr lvl="1" indent="-228600" defTabSz="914400">
              <a:defRPr/>
            </a:pPr>
            <a:r>
              <a:rPr lang="en-US" sz="2400" b="1" dirty="0"/>
              <a:t>Historic/Landmark District Certification of Approval</a:t>
            </a:r>
          </a:p>
          <a:p>
            <a:pPr lvl="1" indent="-228600" defTabSz="914400">
              <a:defRPr/>
            </a:pPr>
            <a:r>
              <a:rPr lang="en-US" sz="2400" b="1" dirty="0"/>
              <a:t>Pavement Moratorium Waiver</a:t>
            </a:r>
          </a:p>
          <a:p>
            <a:pPr lvl="1" indent="-228600" defTabSz="914400">
              <a:defRPr/>
            </a:pPr>
            <a:r>
              <a:rPr lang="en-US" sz="2400" b="1" dirty="0"/>
              <a:t>Holiday Construction Moratorium Waiver</a:t>
            </a:r>
          </a:p>
          <a:p>
            <a:pPr marL="0" marR="0" lvl="0" indent="-228600" defTabSz="914400" fontAlgn="auto">
              <a:spcBef>
                <a:spcPts val="750"/>
              </a:spcBef>
              <a:spcAft>
                <a:spcPts val="0"/>
              </a:spcAft>
              <a:buClrTx/>
              <a:buSzTx/>
              <a:tabLst/>
              <a:defRPr/>
            </a:pPr>
            <a:endParaRPr kumimoji="0" lang="en-US" sz="2000" b="1" i="0" u="none" strike="noStrike" cap="none" spc="0" normalizeH="0" baseline="0" noProof="0" dirty="0">
              <a:ln>
                <a:noFill/>
              </a:ln>
              <a:effectLst/>
              <a:uLnTx/>
              <a:uFillTx/>
            </a:endParaRPr>
          </a:p>
          <a:p>
            <a:pPr marL="0" marR="0" lvl="0" indent="-228600" defTabSz="914400" fontAlgn="auto">
              <a:spcBef>
                <a:spcPts val="750"/>
              </a:spcBef>
              <a:spcAft>
                <a:spcPts val="0"/>
              </a:spcAft>
              <a:buClrTx/>
              <a:buSzTx/>
              <a:tabLst/>
              <a:defRPr/>
            </a:pPr>
            <a:endParaRPr kumimoji="0" lang="en-US" sz="2000" b="0" i="0" u="none" strike="noStrike" cap="none" spc="0" normalizeH="0" baseline="0" noProof="0" dirty="0">
              <a:ln>
                <a:noFill/>
              </a:ln>
              <a:effectLst/>
              <a:uLnTx/>
              <a:uFillTx/>
            </a:endParaRPr>
          </a:p>
          <a:p>
            <a:pPr marL="342900" marR="0" lvl="1" indent="-228600" defTabSz="914400" fontAlgn="auto">
              <a:spcBef>
                <a:spcPts val="375"/>
              </a:spcBef>
              <a:spcAft>
                <a:spcPts val="0"/>
              </a:spcAft>
              <a:buClrTx/>
              <a:buSzTx/>
              <a:tabLst/>
              <a:defRPr/>
            </a:pPr>
            <a:endParaRPr kumimoji="0" lang="en-US" sz="2000" b="0" i="0" u="none" strike="noStrike" cap="none" spc="0" normalizeH="0" baseline="0" noProof="0" dirty="0">
              <a:ln>
                <a:noFill/>
              </a:ln>
              <a:effectLst/>
              <a:uLnTx/>
              <a:uFillTx/>
            </a:endParaRPr>
          </a:p>
        </p:txBody>
      </p:sp>
      <p:pic>
        <p:nvPicPr>
          <p:cNvPr id="4" name="Picture 3">
            <a:extLst>
              <a:ext uri="{FF2B5EF4-FFF2-40B4-BE49-F238E27FC236}">
                <a16:creationId xmlns:a16="http://schemas.microsoft.com/office/drawing/2014/main" id="{58BE9CE9-B4F6-415E-A7D3-996CAC93B70E}"/>
              </a:ext>
            </a:extLst>
          </p:cNvPr>
          <p:cNvPicPr>
            <a:picLocks noChangeAspect="1"/>
          </p:cNvPicPr>
          <p:nvPr/>
        </p:nvPicPr>
        <p:blipFill rotWithShape="1">
          <a:blip r:embed="rId2"/>
          <a:srcRect l="2321" r="10867" b="2"/>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8E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746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DEA-CAD9-4BC5-ABF2-CF134301986B}"/>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100" dirty="0"/>
              <a:t>Documents due at Review Evaluation</a:t>
            </a:r>
          </a:p>
        </p:txBody>
      </p:sp>
      <p:sp>
        <p:nvSpPr>
          <p:cNvPr id="5" name="Content Placeholder 2">
            <a:extLst>
              <a:ext uri="{FF2B5EF4-FFF2-40B4-BE49-F238E27FC236}">
                <a16:creationId xmlns:a16="http://schemas.microsoft.com/office/drawing/2014/main" id="{88AFD461-FA91-4A20-8CBA-058889ACCB18}"/>
              </a:ext>
            </a:extLst>
          </p:cNvPr>
          <p:cNvSpPr txBox="1">
            <a:spLocks/>
          </p:cNvSpPr>
          <p:nvPr/>
        </p:nvSpPr>
        <p:spPr>
          <a:xfrm>
            <a:off x="4965430" y="2314807"/>
            <a:ext cx="6586489" cy="378541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228600" defTabSz="914400" fontAlgn="auto">
              <a:spcBef>
                <a:spcPts val="750"/>
              </a:spcBef>
              <a:spcAft>
                <a:spcPts val="0"/>
              </a:spcAft>
              <a:buClrTx/>
              <a:buSzTx/>
              <a:tabLst/>
              <a:defRPr/>
            </a:pPr>
            <a:r>
              <a:rPr kumimoji="0" lang="en-US" b="1" i="0" u="none" strike="noStrike" cap="none" spc="0" normalizeH="0" baseline="0" noProof="0" dirty="0">
                <a:ln>
                  <a:noFill/>
                </a:ln>
                <a:effectLst/>
                <a:uLnTx/>
                <a:uFillTx/>
              </a:rPr>
              <a:t>Documents due at the end of review will be added at the Screening task and shown as a required condition</a:t>
            </a:r>
          </a:p>
          <a:p>
            <a:pPr marL="0" marR="0" lvl="0" indent="-228600" defTabSz="914400" fontAlgn="auto">
              <a:spcBef>
                <a:spcPts val="750"/>
              </a:spcBef>
              <a:spcAft>
                <a:spcPts val="0"/>
              </a:spcAft>
              <a:buClrTx/>
              <a:buSzTx/>
              <a:tabLst/>
              <a:defRPr/>
            </a:pPr>
            <a:endParaRPr lang="en-US" b="1" dirty="0"/>
          </a:p>
          <a:p>
            <a:pPr marL="0" marR="0" lvl="0" indent="-228600" defTabSz="914400" fontAlgn="auto">
              <a:spcBef>
                <a:spcPts val="750"/>
              </a:spcBef>
              <a:spcAft>
                <a:spcPts val="0"/>
              </a:spcAft>
              <a:buClrTx/>
              <a:buSzTx/>
              <a:tabLst/>
              <a:defRPr/>
            </a:pPr>
            <a:r>
              <a:rPr lang="en-US" b="1" dirty="0"/>
              <a:t>The review process will continue, and you can upload the required documents at any time</a:t>
            </a:r>
          </a:p>
          <a:p>
            <a:pPr marL="0" marR="0" lvl="0" indent="-228600" defTabSz="914400" fontAlgn="auto">
              <a:spcBef>
                <a:spcPts val="750"/>
              </a:spcBef>
              <a:spcAft>
                <a:spcPts val="0"/>
              </a:spcAft>
              <a:buClrTx/>
              <a:buSzTx/>
              <a:tabLst/>
              <a:defRPr/>
            </a:pPr>
            <a:endParaRPr lang="en-US" b="1" dirty="0"/>
          </a:p>
          <a:p>
            <a:pPr marL="0" marR="0" lvl="0" indent="-228600" defTabSz="914400" fontAlgn="auto">
              <a:spcBef>
                <a:spcPts val="750"/>
              </a:spcBef>
              <a:spcAft>
                <a:spcPts val="0"/>
              </a:spcAft>
              <a:buClrTx/>
              <a:buSzTx/>
              <a:tabLst/>
              <a:defRPr/>
            </a:pPr>
            <a:r>
              <a:rPr lang="en-US" b="1" dirty="0"/>
              <a:t>To know if additional documents are required, you will need to check the status of your permit(s) </a:t>
            </a:r>
            <a:r>
              <a:rPr lang="en-US" b="1" i="1" dirty="0"/>
              <a:t>– an automatic email will not be sent until there is a Corrections Request sent</a:t>
            </a:r>
            <a:endParaRPr kumimoji="0" lang="en-US" b="1" i="0" u="none" strike="noStrike" cap="none" spc="0" normalizeH="0" baseline="0" noProof="0" dirty="0">
              <a:ln>
                <a:noFill/>
              </a:ln>
              <a:effectLst/>
              <a:uLnTx/>
              <a:uFillTx/>
            </a:endParaRPr>
          </a:p>
          <a:p>
            <a:pPr marL="0" marR="0" lvl="0" indent="-228600" defTabSz="914400" fontAlgn="auto">
              <a:spcBef>
                <a:spcPts val="750"/>
              </a:spcBef>
              <a:spcAft>
                <a:spcPts val="0"/>
              </a:spcAft>
              <a:buClrTx/>
              <a:buSzTx/>
              <a:tabLst/>
              <a:defRPr/>
            </a:pPr>
            <a:endParaRPr kumimoji="0" lang="en-US" b="0" i="0" u="none" strike="noStrike" cap="none" spc="0" normalizeH="0" baseline="0" noProof="0" dirty="0">
              <a:ln>
                <a:noFill/>
              </a:ln>
              <a:effectLst/>
              <a:uLnTx/>
              <a:uFillTx/>
            </a:endParaRPr>
          </a:p>
          <a:p>
            <a:pPr marL="342900" marR="0" lvl="1" indent="-228600" defTabSz="914400" fontAlgn="auto">
              <a:spcBef>
                <a:spcPts val="375"/>
              </a:spcBef>
              <a:spcAft>
                <a:spcPts val="0"/>
              </a:spcAft>
              <a:buClrTx/>
              <a:buSzTx/>
              <a:tabLst/>
              <a:defRPr/>
            </a:pPr>
            <a:endParaRPr kumimoji="0" lang="en-US" sz="2400" b="0" i="0" u="none" strike="noStrike" cap="none" spc="0" normalizeH="0" baseline="0" noProof="0" dirty="0">
              <a:ln>
                <a:noFill/>
              </a:ln>
              <a:effectLst/>
              <a:uLnTx/>
              <a:uFillTx/>
            </a:endParaRPr>
          </a:p>
        </p:txBody>
      </p:sp>
      <p:pic>
        <p:nvPicPr>
          <p:cNvPr id="4" name="Picture 3" descr="Diagram&#10;&#10;Description automatically generated">
            <a:extLst>
              <a:ext uri="{FF2B5EF4-FFF2-40B4-BE49-F238E27FC236}">
                <a16:creationId xmlns:a16="http://schemas.microsoft.com/office/drawing/2014/main" id="{58BE9CE9-B4F6-415E-A7D3-996CAC93B70E}"/>
              </a:ext>
            </a:extLst>
          </p:cNvPr>
          <p:cNvPicPr>
            <a:picLocks noChangeAspect="1"/>
          </p:cNvPicPr>
          <p:nvPr/>
        </p:nvPicPr>
        <p:blipFill rotWithShape="1">
          <a:blip r:embed="rId2"/>
          <a:srcRect l="2321" r="10867"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8E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6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F15F1F-152D-4905-9CE2-11B7407C8E9F}"/>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dirty="0">
                <a:solidFill>
                  <a:schemeClr val="tx1"/>
                </a:solidFill>
                <a:latin typeface="+mj-lt"/>
                <a:ea typeface="+mj-ea"/>
                <a:cs typeface="+mj-cs"/>
              </a:rPr>
              <a:t>Permit types - what’s coming in November </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C0EACBDE-14E3-4D44-8B3D-254094B8DCDD}"/>
              </a:ext>
            </a:extLst>
          </p:cNvPr>
          <p:cNvGraphicFramePr>
            <a:graphicFrameLocks noGrp="1"/>
          </p:cNvGraphicFramePr>
          <p:nvPr>
            <p:ph sz="half"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a:extLst>
              <a:ext uri="{FF2B5EF4-FFF2-40B4-BE49-F238E27FC236}">
                <a16:creationId xmlns:a16="http://schemas.microsoft.com/office/drawing/2014/main" id="{19FC0840-6FC4-4881-A868-E294FC8EDA44}"/>
              </a:ext>
            </a:extLst>
          </p:cNvPr>
          <p:cNvSpPr/>
          <p:nvPr/>
        </p:nvSpPr>
        <p:spPr>
          <a:xfrm>
            <a:off x="7570699" y="2309939"/>
            <a:ext cx="2080295" cy="424208"/>
          </a:xfrm>
          <a:prstGeom prst="flowChartAlternateProcess">
            <a:avLst/>
          </a:prstGeom>
          <a:noFill/>
          <a:ln w="76200" cap="flat" cmpd="sng">
            <a:solidFill>
              <a:srgbClr val="FF00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Alternate Process 6">
            <a:extLst>
              <a:ext uri="{FF2B5EF4-FFF2-40B4-BE49-F238E27FC236}">
                <a16:creationId xmlns:a16="http://schemas.microsoft.com/office/drawing/2014/main" id="{D7763F2E-AA97-4B1E-905E-22D6F7FC64E3}"/>
              </a:ext>
            </a:extLst>
          </p:cNvPr>
          <p:cNvSpPr/>
          <p:nvPr/>
        </p:nvSpPr>
        <p:spPr>
          <a:xfrm>
            <a:off x="7570698" y="4123853"/>
            <a:ext cx="2080295" cy="431753"/>
          </a:xfrm>
          <a:prstGeom prst="flowChartAlternateProcess">
            <a:avLst/>
          </a:prstGeom>
          <a:noFill/>
          <a:ln w="76200" cap="flat" cmpd="sng">
            <a:solidFill>
              <a:srgbClr val="FF00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4213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Issued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record page,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18A4A881-4AA4-4031-A053-3E3DCEFA6C92}"/>
              </a:ext>
            </a:extLst>
          </p:cNvPr>
          <p:cNvPicPr>
            <a:picLocks noChangeAspect="1"/>
          </p:cNvPicPr>
          <p:nvPr/>
        </p:nvPicPr>
        <p:blipFill>
          <a:blip r:embed="rId3"/>
          <a:stretch>
            <a:fillRect/>
          </a:stretch>
        </p:blipFill>
        <p:spPr>
          <a:xfrm>
            <a:off x="7616830" y="3035758"/>
            <a:ext cx="3190875" cy="3190875"/>
          </a:xfrm>
          <a:prstGeom prst="rect">
            <a:avLst/>
          </a:prstGeom>
          <a:effectLst>
            <a:outerShdw blurRad="63500" sx="102000" sy="102000" algn="ctr" rotWithShape="0">
              <a:prstClr val="black">
                <a:alpha val="40000"/>
              </a:prstClr>
            </a:outerShdw>
          </a:effectLst>
        </p:spPr>
      </p:pic>
      <p:grpSp>
        <p:nvGrpSpPr>
          <p:cNvPr id="20" name="Group 19">
            <a:extLst>
              <a:ext uri="{FF2B5EF4-FFF2-40B4-BE49-F238E27FC236}">
                <a16:creationId xmlns:a16="http://schemas.microsoft.com/office/drawing/2014/main" id="{BEDA9FED-5A63-4FCA-999C-A405524F4EB6}"/>
              </a:ext>
            </a:extLst>
          </p:cNvPr>
          <p:cNvGrpSpPr/>
          <p:nvPr/>
        </p:nvGrpSpPr>
        <p:grpSpPr>
          <a:xfrm>
            <a:off x="3688080" y="696241"/>
            <a:ext cx="8503920" cy="2286000"/>
            <a:chOff x="1885950" y="3012908"/>
            <a:chExt cx="8724900" cy="2478254"/>
          </a:xfrm>
        </p:grpSpPr>
        <p:pic>
          <p:nvPicPr>
            <p:cNvPr id="21" name="Picture 20">
              <a:extLst>
                <a:ext uri="{FF2B5EF4-FFF2-40B4-BE49-F238E27FC236}">
                  <a16:creationId xmlns:a16="http://schemas.microsoft.com/office/drawing/2014/main" id="{8D1A22F1-9C1A-4CC1-8F9E-8457FD2366F9}"/>
                </a:ext>
              </a:extLst>
            </p:cNvPr>
            <p:cNvPicPr>
              <a:picLocks noChangeAspect="1"/>
            </p:cNvPicPr>
            <p:nvPr/>
          </p:nvPicPr>
          <p:blipFill rotWithShape="1">
            <a:blip r:embed="rId4"/>
            <a:srcRect b="58308"/>
            <a:stretch/>
          </p:blipFill>
          <p:spPr>
            <a:xfrm>
              <a:off x="1885950" y="3012908"/>
              <a:ext cx="8724900" cy="1592453"/>
            </a:xfrm>
            <a:prstGeom prst="rect">
              <a:avLst/>
            </a:prstGeom>
            <a:effectLst>
              <a:outerShdw blurRad="50800" dist="38100" dir="18900000" algn="bl" rotWithShape="0">
                <a:prstClr val="black">
                  <a:alpha val="40000"/>
                </a:prstClr>
              </a:outerShdw>
            </a:effectLst>
          </p:spPr>
        </p:pic>
        <p:pic>
          <p:nvPicPr>
            <p:cNvPr id="22" name="Picture 21">
              <a:extLst>
                <a:ext uri="{FF2B5EF4-FFF2-40B4-BE49-F238E27FC236}">
                  <a16:creationId xmlns:a16="http://schemas.microsoft.com/office/drawing/2014/main" id="{7FA3C190-AE5E-4E07-B753-99BC2635B072}"/>
                </a:ext>
              </a:extLst>
            </p:cNvPr>
            <p:cNvPicPr>
              <a:picLocks noChangeAspect="1"/>
            </p:cNvPicPr>
            <p:nvPr/>
          </p:nvPicPr>
          <p:blipFill rotWithShape="1">
            <a:blip r:embed="rId4"/>
            <a:srcRect t="75935"/>
            <a:stretch/>
          </p:blipFill>
          <p:spPr>
            <a:xfrm>
              <a:off x="1885950" y="4572000"/>
              <a:ext cx="8724900" cy="919162"/>
            </a:xfrm>
            <a:prstGeom prst="rect">
              <a:avLst/>
            </a:prstGeom>
            <a:effectLst>
              <a:outerShdw blurRad="50800" dist="38100" dir="2700000" algn="tl" rotWithShape="0">
                <a:prstClr val="black">
                  <a:alpha val="40000"/>
                </a:prstClr>
              </a:outerShdw>
            </a:effectLst>
          </p:spPr>
        </p:pic>
      </p:grpSp>
      <p:sp>
        <p:nvSpPr>
          <p:cNvPr id="12" name="Flowchart: Alternate Process 11">
            <a:extLst>
              <a:ext uri="{FF2B5EF4-FFF2-40B4-BE49-F238E27FC236}">
                <a16:creationId xmlns:a16="http://schemas.microsoft.com/office/drawing/2014/main" id="{74BF3E4B-89EC-4B35-832C-BE164418932E}"/>
              </a:ext>
            </a:extLst>
          </p:cNvPr>
          <p:cNvSpPr/>
          <p:nvPr/>
        </p:nvSpPr>
        <p:spPr>
          <a:xfrm>
            <a:off x="11151820" y="2391826"/>
            <a:ext cx="1040179"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10608528" y="152443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9959515" y="2391826"/>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332391" y="1834139"/>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786045" y="1834139"/>
            <a:ext cx="885865"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3" name="Flowchart: Alternate Process 22">
            <a:extLst>
              <a:ext uri="{FF2B5EF4-FFF2-40B4-BE49-F238E27FC236}">
                <a16:creationId xmlns:a16="http://schemas.microsoft.com/office/drawing/2014/main" id="{B4725B84-3C2E-4E81-841E-035DF2ACBCFC}"/>
              </a:ext>
            </a:extLst>
          </p:cNvPr>
          <p:cNvSpPr/>
          <p:nvPr/>
        </p:nvSpPr>
        <p:spPr>
          <a:xfrm>
            <a:off x="7631784" y="5800689"/>
            <a:ext cx="1186291"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7439313" y="555088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3081194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059887-DF36-4B10-B1E4-51D04D0B51C4}"/>
              </a:ext>
            </a:extLst>
          </p:cNvPr>
          <p:cNvPicPr>
            <a:picLocks noChangeAspect="1"/>
          </p:cNvPicPr>
          <p:nvPr/>
        </p:nvPicPr>
        <p:blipFill>
          <a:blip r:embed="rId3"/>
          <a:stretch>
            <a:fillRect/>
          </a:stretch>
        </p:blipFill>
        <p:spPr>
          <a:xfrm>
            <a:off x="5354804" y="190994"/>
            <a:ext cx="6366731" cy="585216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4125650"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appropriate amendment (aka modification) type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amendment application process</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418447" y="5678029"/>
            <a:ext cx="1732724"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551331" y="34157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Left Brace 13">
            <a:extLst>
              <a:ext uri="{FF2B5EF4-FFF2-40B4-BE49-F238E27FC236}">
                <a16:creationId xmlns:a16="http://schemas.microsoft.com/office/drawing/2014/main" id="{5F9F7A3B-4F76-417D-99E4-FDC9F82DB8E7}"/>
              </a:ext>
            </a:extLst>
          </p:cNvPr>
          <p:cNvSpPr/>
          <p:nvPr/>
        </p:nvSpPr>
        <p:spPr>
          <a:xfrm>
            <a:off x="4964708" y="1682580"/>
            <a:ext cx="307150" cy="361369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264872" y="545854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3957310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50381DE-C804-40B8-804F-F94D7C565706}"/>
              </a:ext>
            </a:extLst>
          </p:cNvPr>
          <p:cNvPicPr>
            <a:picLocks noChangeAspect="1"/>
          </p:cNvPicPr>
          <p:nvPr/>
        </p:nvPicPr>
        <p:blipFill rotWithShape="1">
          <a:blip r:embed="rId3"/>
          <a:srcRect t="11575"/>
          <a:stretch/>
        </p:blipFill>
        <p:spPr>
          <a:xfrm>
            <a:off x="6104069" y="2790332"/>
            <a:ext cx="3881438" cy="2638865"/>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49" y="1581606"/>
            <a:ext cx="4431419" cy="4664189"/>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withdraw an application</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Initiated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None/>
              <a:tabLst/>
              <a:defRPr/>
            </a:pPr>
            <a:r>
              <a:rPr kumimoji="0" lang="en-US" sz="2200" b="1" i="1" u="none" strike="noStrike" kern="1200" cap="none" spc="0" normalizeH="0" baseline="0" noProof="0" dirty="0">
                <a:ln>
                  <a:noFill/>
                </a:ln>
                <a:solidFill>
                  <a:srgbClr val="FF0000"/>
                </a:solidFill>
                <a:effectLst/>
                <a:uLnTx/>
                <a:uFillTx/>
                <a:latin typeface="Calibri"/>
                <a:ea typeface="+mn-ea"/>
                <a:cs typeface="+mn-cs"/>
              </a:rPr>
              <a:t>Tip: </a:t>
            </a:r>
            <a:r>
              <a:rPr kumimoji="0" lang="en-US" sz="2200" b="0" i="1" u="none" strike="noStrike" kern="1200" cap="none" spc="0" normalizeH="0" baseline="0" noProof="0" dirty="0">
                <a:ln>
                  <a:noFill/>
                </a:ln>
                <a:solidFill>
                  <a:srgbClr val="FF0000"/>
                </a:solidFill>
                <a:effectLst/>
                <a:uLnTx/>
                <a:uFillTx/>
                <a:latin typeface="Calibri"/>
                <a:ea typeface="+mn-ea"/>
                <a:cs typeface="+mn-cs"/>
              </a:rPr>
              <a:t>This is only available between application submitted and when SU staff claims the application for processing.</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SU Withdrawal</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withdrawal</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144689" y="5150544"/>
            <a:ext cx="1152404" cy="27865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926288" y="4965236"/>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1" name="Flowchart: Connector 20">
            <a:extLst>
              <a:ext uri="{FF2B5EF4-FFF2-40B4-BE49-F238E27FC236}">
                <a16:creationId xmlns:a16="http://schemas.microsoft.com/office/drawing/2014/main" id="{85A4A888-D497-4E6B-9853-47F41337CE89}"/>
              </a:ext>
            </a:extLst>
          </p:cNvPr>
          <p:cNvSpPr/>
          <p:nvPr/>
        </p:nvSpPr>
        <p:spPr>
          <a:xfrm>
            <a:off x="5298241" y="3650321"/>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23" name="Straight Arrow Connector 22">
            <a:extLst>
              <a:ext uri="{FF2B5EF4-FFF2-40B4-BE49-F238E27FC236}">
                <a16:creationId xmlns:a16="http://schemas.microsoft.com/office/drawing/2014/main" id="{2214547D-9236-4440-B6B9-6C600E8D619F}"/>
              </a:ext>
            </a:extLst>
          </p:cNvPr>
          <p:cNvCxnSpPr>
            <a:cxnSpLocks/>
            <a:stCxn id="21" idx="5"/>
          </p:cNvCxnSpPr>
          <p:nvPr/>
        </p:nvCxnSpPr>
        <p:spPr>
          <a:xfrm>
            <a:off x="5574185" y="3914673"/>
            <a:ext cx="570504" cy="52591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24" name="Group 23">
            <a:extLst>
              <a:ext uri="{FF2B5EF4-FFF2-40B4-BE49-F238E27FC236}">
                <a16:creationId xmlns:a16="http://schemas.microsoft.com/office/drawing/2014/main" id="{A9966F38-83BE-4D13-9BC7-C5A18BBFCBE0}"/>
              </a:ext>
            </a:extLst>
          </p:cNvPr>
          <p:cNvGrpSpPr/>
          <p:nvPr/>
        </p:nvGrpSpPr>
        <p:grpSpPr>
          <a:xfrm>
            <a:off x="4232910" y="621486"/>
            <a:ext cx="7863840" cy="1920240"/>
            <a:chOff x="1885950" y="3012908"/>
            <a:chExt cx="8724900" cy="2478254"/>
          </a:xfrm>
        </p:grpSpPr>
        <p:pic>
          <p:nvPicPr>
            <p:cNvPr id="25" name="Picture 24">
              <a:extLst>
                <a:ext uri="{FF2B5EF4-FFF2-40B4-BE49-F238E27FC236}">
                  <a16:creationId xmlns:a16="http://schemas.microsoft.com/office/drawing/2014/main" id="{8D97942F-C335-4D8B-BD78-30AC27F20A9E}"/>
                </a:ext>
              </a:extLst>
            </p:cNvPr>
            <p:cNvPicPr>
              <a:picLocks noChangeAspect="1"/>
            </p:cNvPicPr>
            <p:nvPr/>
          </p:nvPicPr>
          <p:blipFill rotWithShape="1">
            <a:blip r:embed="rId4"/>
            <a:srcRect b="58308"/>
            <a:stretch/>
          </p:blipFill>
          <p:spPr>
            <a:xfrm>
              <a:off x="1885950" y="3012908"/>
              <a:ext cx="8724900" cy="1592453"/>
            </a:xfrm>
            <a:prstGeom prst="rect">
              <a:avLst/>
            </a:prstGeom>
            <a:effectLst>
              <a:outerShdw blurRad="50800" dist="38100" dir="18900000" algn="bl" rotWithShape="0">
                <a:prstClr val="black">
                  <a:alpha val="40000"/>
                </a:prstClr>
              </a:outerShdw>
            </a:effectLst>
          </p:spPr>
        </p:pic>
        <p:pic>
          <p:nvPicPr>
            <p:cNvPr id="26" name="Picture 25">
              <a:extLst>
                <a:ext uri="{FF2B5EF4-FFF2-40B4-BE49-F238E27FC236}">
                  <a16:creationId xmlns:a16="http://schemas.microsoft.com/office/drawing/2014/main" id="{8E186CF4-9C6B-4F30-B565-20C720A6265C}"/>
                </a:ext>
              </a:extLst>
            </p:cNvPr>
            <p:cNvPicPr>
              <a:picLocks noChangeAspect="1"/>
            </p:cNvPicPr>
            <p:nvPr/>
          </p:nvPicPr>
          <p:blipFill rotWithShape="1">
            <a:blip r:embed="rId4"/>
            <a:srcRect t="75935"/>
            <a:stretch/>
          </p:blipFill>
          <p:spPr>
            <a:xfrm>
              <a:off x="1885950" y="4572000"/>
              <a:ext cx="8724900" cy="919162"/>
            </a:xfrm>
            <a:prstGeom prst="rect">
              <a:avLst/>
            </a:prstGeom>
            <a:effectLst>
              <a:outerShdw blurRad="50800" dist="38100" dir="2700000" algn="tl" rotWithShape="0">
                <a:prstClr val="black">
                  <a:alpha val="40000"/>
                </a:prstClr>
              </a:outerShdw>
            </a:effectLst>
          </p:spPr>
        </p:pic>
      </p:grpSp>
      <p:sp>
        <p:nvSpPr>
          <p:cNvPr id="15" name="Flowchart: Connector 14">
            <a:extLst>
              <a:ext uri="{FF2B5EF4-FFF2-40B4-BE49-F238E27FC236}">
                <a16:creationId xmlns:a16="http://schemas.microsoft.com/office/drawing/2014/main" id="{8F002270-4F1F-476B-B23D-AA249BB90718}"/>
              </a:ext>
            </a:extLst>
          </p:cNvPr>
          <p:cNvSpPr/>
          <p:nvPr/>
        </p:nvSpPr>
        <p:spPr>
          <a:xfrm>
            <a:off x="10767316" y="10357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7" name="Flowchart: Alternate Process 16">
            <a:extLst>
              <a:ext uri="{FF2B5EF4-FFF2-40B4-BE49-F238E27FC236}">
                <a16:creationId xmlns:a16="http://schemas.microsoft.com/office/drawing/2014/main" id="{5829057E-7BD4-4FFD-992D-44649C760A66}"/>
              </a:ext>
            </a:extLst>
          </p:cNvPr>
          <p:cNvSpPr/>
          <p:nvPr/>
        </p:nvSpPr>
        <p:spPr>
          <a:xfrm>
            <a:off x="11214847" y="2022753"/>
            <a:ext cx="881903"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20" name="Straight Arrow Connector 19">
            <a:extLst>
              <a:ext uri="{FF2B5EF4-FFF2-40B4-BE49-F238E27FC236}">
                <a16:creationId xmlns:a16="http://schemas.microsoft.com/office/drawing/2014/main" id="{DA3A14A0-6626-4F43-92E1-D1452AF8E867}"/>
              </a:ext>
            </a:extLst>
          </p:cNvPr>
          <p:cNvCxnSpPr>
            <a:cxnSpLocks/>
            <a:stCxn id="15" idx="4"/>
            <a:endCxn id="17" idx="0"/>
          </p:cNvCxnSpPr>
          <p:nvPr/>
        </p:nvCxnSpPr>
        <p:spPr>
          <a:xfrm>
            <a:off x="10944833" y="1345479"/>
            <a:ext cx="710966" cy="67727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5" name="Picture 4">
            <a:extLst>
              <a:ext uri="{FF2B5EF4-FFF2-40B4-BE49-F238E27FC236}">
                <a16:creationId xmlns:a16="http://schemas.microsoft.com/office/drawing/2014/main" id="{37ADEAE7-4432-4B42-8FE9-B4A41661A93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985507" y="1916334"/>
            <a:ext cx="914400" cy="380010"/>
          </a:xfrm>
          <a:prstGeom prst="rect">
            <a:avLst/>
          </a:prstGeom>
        </p:spPr>
      </p:pic>
      <p:sp>
        <p:nvSpPr>
          <p:cNvPr id="18" name="Flowchart: Alternate Process 17">
            <a:extLst>
              <a:ext uri="{FF2B5EF4-FFF2-40B4-BE49-F238E27FC236}">
                <a16:creationId xmlns:a16="http://schemas.microsoft.com/office/drawing/2014/main" id="{78966274-8235-48DC-AA65-4A311BE57F97}"/>
              </a:ext>
            </a:extLst>
          </p:cNvPr>
          <p:cNvSpPr/>
          <p:nvPr/>
        </p:nvSpPr>
        <p:spPr>
          <a:xfrm>
            <a:off x="10049348" y="2017007"/>
            <a:ext cx="717968"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9" name="Straight Arrow Connector 18">
            <a:extLst>
              <a:ext uri="{FF2B5EF4-FFF2-40B4-BE49-F238E27FC236}">
                <a16:creationId xmlns:a16="http://schemas.microsoft.com/office/drawing/2014/main" id="{B508AF72-3F5C-43D4-A035-6B217E69AC34}"/>
              </a:ext>
            </a:extLst>
          </p:cNvPr>
          <p:cNvCxnSpPr>
            <a:cxnSpLocks/>
            <a:stCxn id="15" idx="4"/>
            <a:endCxn id="18" idx="0"/>
          </p:cNvCxnSpPr>
          <p:nvPr/>
        </p:nvCxnSpPr>
        <p:spPr>
          <a:xfrm flipH="1">
            <a:off x="10408332" y="1345479"/>
            <a:ext cx="536501" cy="67152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5159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defTabSz="914400"/>
            <a:r>
              <a:rPr lang="en-US" sz="3200" kern="1200">
                <a:solidFill>
                  <a:srgbClr val="FFFFFF"/>
                </a:solidFill>
                <a:latin typeface="+mj-lt"/>
                <a:ea typeface="+mj-ea"/>
                <a:cs typeface="+mj-cs"/>
              </a:rPr>
              <a:t>Inspections by permit type</a:t>
            </a:r>
          </a:p>
        </p:txBody>
      </p:sp>
      <p:graphicFrame>
        <p:nvGraphicFramePr>
          <p:cNvPr id="8" name="Table 7">
            <a:extLst>
              <a:ext uri="{FF2B5EF4-FFF2-40B4-BE49-F238E27FC236}">
                <a16:creationId xmlns:a16="http://schemas.microsoft.com/office/drawing/2014/main" id="{052D7E72-40AA-43E2-9510-9A1CA312AB28}"/>
              </a:ext>
            </a:extLst>
          </p:cNvPr>
          <p:cNvGraphicFramePr>
            <a:graphicFrameLocks noGrp="1"/>
          </p:cNvGraphicFramePr>
          <p:nvPr/>
        </p:nvGraphicFramePr>
        <p:xfrm>
          <a:off x="4086225" y="297750"/>
          <a:ext cx="7987243" cy="5578817"/>
        </p:xfrm>
        <a:graphic>
          <a:graphicData uri="http://schemas.openxmlformats.org/drawingml/2006/table">
            <a:tbl>
              <a:tblPr firstRow="1" bandRow="1">
                <a:tableStyleId>{93296810-A885-4BE3-A3E7-6D5BEEA58F35}</a:tableStyleId>
              </a:tblPr>
              <a:tblGrid>
                <a:gridCol w="1766758">
                  <a:extLst>
                    <a:ext uri="{9D8B030D-6E8A-4147-A177-3AD203B41FA5}">
                      <a16:colId xmlns:a16="http://schemas.microsoft.com/office/drawing/2014/main" val="4201058208"/>
                    </a:ext>
                  </a:extLst>
                </a:gridCol>
                <a:gridCol w="1207869">
                  <a:extLst>
                    <a:ext uri="{9D8B030D-6E8A-4147-A177-3AD203B41FA5}">
                      <a16:colId xmlns:a16="http://schemas.microsoft.com/office/drawing/2014/main" val="3725958659"/>
                    </a:ext>
                  </a:extLst>
                </a:gridCol>
                <a:gridCol w="1024816">
                  <a:extLst>
                    <a:ext uri="{9D8B030D-6E8A-4147-A177-3AD203B41FA5}">
                      <a16:colId xmlns:a16="http://schemas.microsoft.com/office/drawing/2014/main" val="1494125419"/>
                    </a:ext>
                  </a:extLst>
                </a:gridCol>
                <a:gridCol w="939800">
                  <a:extLst>
                    <a:ext uri="{9D8B030D-6E8A-4147-A177-3AD203B41FA5}">
                      <a16:colId xmlns:a16="http://schemas.microsoft.com/office/drawing/2014/main" val="2972688474"/>
                    </a:ext>
                  </a:extLst>
                </a:gridCol>
                <a:gridCol w="1193800">
                  <a:extLst>
                    <a:ext uri="{9D8B030D-6E8A-4147-A177-3AD203B41FA5}">
                      <a16:colId xmlns:a16="http://schemas.microsoft.com/office/drawing/2014/main" val="3407742429"/>
                    </a:ext>
                  </a:extLst>
                </a:gridCol>
                <a:gridCol w="922866">
                  <a:extLst>
                    <a:ext uri="{9D8B030D-6E8A-4147-A177-3AD203B41FA5}">
                      <a16:colId xmlns:a16="http://schemas.microsoft.com/office/drawing/2014/main" val="3174392192"/>
                    </a:ext>
                  </a:extLst>
                </a:gridCol>
                <a:gridCol w="931334">
                  <a:extLst>
                    <a:ext uri="{9D8B030D-6E8A-4147-A177-3AD203B41FA5}">
                      <a16:colId xmlns:a16="http://schemas.microsoft.com/office/drawing/2014/main" val="3051023672"/>
                    </a:ext>
                  </a:extLst>
                </a:gridCol>
              </a:tblGrid>
              <a:tr h="564887">
                <a:tc>
                  <a:txBody>
                    <a:bodyPr/>
                    <a:lstStyle/>
                    <a:p>
                      <a:pPr marL="0" marR="0" algn="ctr" fontAlgn="b">
                        <a:lnSpc>
                          <a:spcPct val="107000"/>
                        </a:lnSpc>
                        <a:spcBef>
                          <a:spcPts val="0"/>
                        </a:spcBef>
                        <a:spcAft>
                          <a:spcPts val="0"/>
                        </a:spcAft>
                      </a:pPr>
                      <a:r>
                        <a:rPr lang="en-US" sz="1700" kern="120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b"/>
                </a:tc>
                <a:tc>
                  <a:txBody>
                    <a:bodyPr/>
                    <a:lstStyle/>
                    <a:p>
                      <a:pPr marL="0" marR="0" algn="ctr" fontAlgn="b">
                        <a:lnSpc>
                          <a:spcPct val="107000"/>
                        </a:lnSpc>
                        <a:spcBef>
                          <a:spcPts val="0"/>
                        </a:spcBef>
                        <a:spcAft>
                          <a:spcPts val="0"/>
                        </a:spcAft>
                      </a:pPr>
                      <a:r>
                        <a:rPr lang="en-US" sz="1600" kern="1200" dirty="0">
                          <a:effectLst/>
                        </a:rPr>
                        <a:t>ROW Construction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Minor Utility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Heavy Crane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ROW Maintenance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SIP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UMP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19645149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Initial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634960919"/>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Interim - Amend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67792305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Interim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8386517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Site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54094918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Reinspection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864669954"/>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Restoration</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5749117"/>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Curb Ramp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702211195"/>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Off Hours</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24899370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Mark Out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58579377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Pre-Con Meeting</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72380361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Final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6509880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SDOT Asset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2833068440"/>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Utility</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849057592"/>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Acceptance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69622272"/>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Bond Release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98728984"/>
                  </a:ext>
                </a:extLst>
              </a:tr>
            </a:tbl>
          </a:graphicData>
        </a:graphic>
      </p:graphicFrame>
      <p:sp>
        <p:nvSpPr>
          <p:cNvPr id="5" name="Flowchart: Alternate Process 4">
            <a:extLst>
              <a:ext uri="{FF2B5EF4-FFF2-40B4-BE49-F238E27FC236}">
                <a16:creationId xmlns:a16="http://schemas.microsoft.com/office/drawing/2014/main" id="{C4B9C112-2EAD-443F-B261-F5A85DFB9847}"/>
              </a:ext>
            </a:extLst>
          </p:cNvPr>
          <p:cNvSpPr/>
          <p:nvPr/>
        </p:nvSpPr>
        <p:spPr>
          <a:xfrm>
            <a:off x="7097029" y="297750"/>
            <a:ext cx="987716" cy="5578817"/>
          </a:xfrm>
          <a:prstGeom prst="flowChartAlternateProcess">
            <a:avLst/>
          </a:prstGeom>
          <a:noFill/>
          <a:ln w="762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Flowchart: Alternate Process 5">
            <a:extLst>
              <a:ext uri="{FF2B5EF4-FFF2-40B4-BE49-F238E27FC236}">
                <a16:creationId xmlns:a16="http://schemas.microsoft.com/office/drawing/2014/main" id="{F52BABCC-276B-4F34-B98D-2B733631AE40}"/>
              </a:ext>
            </a:extLst>
          </p:cNvPr>
          <p:cNvSpPr/>
          <p:nvPr/>
        </p:nvSpPr>
        <p:spPr>
          <a:xfrm>
            <a:off x="11126709" y="297750"/>
            <a:ext cx="956556" cy="5578817"/>
          </a:xfrm>
          <a:prstGeom prst="flowChartAlternateProcess">
            <a:avLst/>
          </a:prstGeom>
          <a:noFill/>
          <a:ln w="762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3095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defTabSz="914400"/>
            <a:r>
              <a:rPr lang="en-US" sz="3200" kern="1200" dirty="0">
                <a:solidFill>
                  <a:srgbClr val="FFFFFF"/>
                </a:solidFill>
                <a:latin typeface="+mj-lt"/>
                <a:ea typeface="+mj-ea"/>
                <a:cs typeface="+mj-cs"/>
              </a:rPr>
              <a:t>UMP Inspection Type Changes</a:t>
            </a:r>
          </a:p>
        </p:txBody>
      </p:sp>
      <p:pic>
        <p:nvPicPr>
          <p:cNvPr id="1026" name="Picture 5">
            <a:extLst>
              <a:ext uri="{FF2B5EF4-FFF2-40B4-BE49-F238E27FC236}">
                <a16:creationId xmlns:a16="http://schemas.microsoft.com/office/drawing/2014/main" id="{D9FEB621-8568-48B4-BFA6-692F2CE0A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486" y="76576"/>
            <a:ext cx="7145339"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A9386AF-DEC0-427C-B818-470042620B8C}"/>
              </a:ext>
            </a:extLst>
          </p:cNvPr>
          <p:cNvSpPr/>
          <p:nvPr/>
        </p:nvSpPr>
        <p:spPr>
          <a:xfrm>
            <a:off x="3886200" y="2868989"/>
            <a:ext cx="8061017" cy="3293209"/>
          </a:xfrm>
          <a:prstGeom prst="rect">
            <a:avLst/>
          </a:prstGeom>
        </p:spPr>
        <p:txBody>
          <a:bodyPr wrap="square">
            <a:spAutoFit/>
          </a:bodyPr>
          <a:lstStyle/>
          <a:p>
            <a:r>
              <a:rPr lang="en-US" sz="2400" dirty="0">
                <a:solidFill>
                  <a:schemeClr val="tx1">
                    <a:lumMod val="50000"/>
                  </a:schemeClr>
                </a:solidFill>
                <a:ea typeface="Times New Roman" panose="02020603050405020304" pitchFamily="18" charset="0"/>
                <a:cs typeface="Calibri" panose="020F0502020204030204" pitchFamily="34" charset="0"/>
              </a:rPr>
              <a:t>A change in inspection types to align processes across different permit types:</a:t>
            </a:r>
          </a:p>
          <a:p>
            <a:pPr marL="285750" indent="-285750">
              <a:buFont typeface="Arial" panose="020B0604020202020204" pitchFamily="34" charset="0"/>
              <a:buChar char="•"/>
            </a:pPr>
            <a:r>
              <a:rPr lang="en-US" sz="2000" dirty="0">
                <a:solidFill>
                  <a:schemeClr val="tx1">
                    <a:lumMod val="50000"/>
                  </a:schemeClr>
                </a:solidFill>
                <a:ea typeface="Times New Roman" panose="02020603050405020304" pitchFamily="18" charset="0"/>
                <a:cs typeface="Calibri" panose="020F0502020204030204" pitchFamily="34" charset="0"/>
              </a:rPr>
              <a:t>The </a:t>
            </a:r>
            <a:r>
              <a:rPr lang="en-US" sz="2000" b="1" dirty="0">
                <a:solidFill>
                  <a:schemeClr val="tx1">
                    <a:lumMod val="50000"/>
                  </a:schemeClr>
                </a:solidFill>
                <a:ea typeface="Times New Roman" panose="02020603050405020304" pitchFamily="18" charset="0"/>
                <a:cs typeface="Calibri" panose="020F0502020204030204" pitchFamily="34" charset="0"/>
              </a:rPr>
              <a:t>Final</a:t>
            </a:r>
            <a:r>
              <a:rPr lang="en-US" sz="2000" dirty="0">
                <a:solidFill>
                  <a:schemeClr val="tx1">
                    <a:lumMod val="50000"/>
                  </a:schemeClr>
                </a:solidFill>
                <a:ea typeface="Times New Roman" panose="02020603050405020304" pitchFamily="18" charset="0"/>
                <a:cs typeface="Calibri" panose="020F0502020204030204" pitchFamily="34" charset="0"/>
              </a:rPr>
              <a:t> inspection indicates all work is complete, the right-of-way is clear, and all infrastructure is properly installed</a:t>
            </a:r>
          </a:p>
          <a:p>
            <a:pPr marL="285750" indent="-285750">
              <a:buFont typeface="Arial" panose="020B0604020202020204" pitchFamily="34" charset="0"/>
              <a:buChar char="•"/>
            </a:pPr>
            <a:r>
              <a:rPr lang="en-US" sz="2000" dirty="0">
                <a:solidFill>
                  <a:schemeClr val="tx1">
                    <a:lumMod val="50000"/>
                  </a:schemeClr>
                </a:solidFill>
                <a:ea typeface="Times New Roman" panose="02020603050405020304" pitchFamily="18" charset="0"/>
                <a:cs typeface="Calibri" panose="020F0502020204030204" pitchFamily="34" charset="0"/>
              </a:rPr>
              <a:t>The </a:t>
            </a:r>
            <a:r>
              <a:rPr lang="en-US" sz="2000" b="1" dirty="0">
                <a:solidFill>
                  <a:schemeClr val="tx1">
                    <a:lumMod val="50000"/>
                  </a:schemeClr>
                </a:solidFill>
                <a:ea typeface="Times New Roman" panose="02020603050405020304" pitchFamily="18" charset="0"/>
                <a:cs typeface="Calibri" panose="020F0502020204030204" pitchFamily="34" charset="0"/>
              </a:rPr>
              <a:t>Bond Release </a:t>
            </a:r>
            <a:r>
              <a:rPr lang="en-US" sz="2000" dirty="0">
                <a:solidFill>
                  <a:schemeClr val="tx1">
                    <a:lumMod val="50000"/>
                  </a:schemeClr>
                </a:solidFill>
                <a:ea typeface="Times New Roman" panose="02020603050405020304" pitchFamily="18" charset="0"/>
                <a:cs typeface="Calibri" panose="020F0502020204030204" pitchFamily="34" charset="0"/>
              </a:rPr>
              <a:t>inspection indicates the asset has been accepted and restoration is functioning without defect after the 12- month warranty period</a:t>
            </a:r>
          </a:p>
          <a:p>
            <a:pPr marL="285750" indent="-285750">
              <a:buFont typeface="Arial" panose="020B0604020202020204" pitchFamily="34" charset="0"/>
              <a:buChar char="•"/>
            </a:pPr>
            <a:r>
              <a:rPr lang="en-US" sz="2000" dirty="0">
                <a:solidFill>
                  <a:schemeClr val="tx1">
                    <a:lumMod val="50000"/>
                  </a:schemeClr>
                </a:solidFill>
                <a:ea typeface="Times New Roman" panose="02020603050405020304" pitchFamily="18" charset="0"/>
                <a:cs typeface="Calibri" panose="020F0502020204030204" pitchFamily="34" charset="0"/>
              </a:rPr>
              <a:t>The </a:t>
            </a:r>
            <a:r>
              <a:rPr lang="en-US" sz="2000" b="1" dirty="0">
                <a:solidFill>
                  <a:schemeClr val="tx1">
                    <a:lumMod val="50000"/>
                  </a:schemeClr>
                </a:solidFill>
                <a:ea typeface="Times New Roman" panose="02020603050405020304" pitchFamily="18" charset="0"/>
                <a:cs typeface="Calibri" panose="020F0502020204030204" pitchFamily="34" charset="0"/>
              </a:rPr>
              <a:t>Acceptance</a:t>
            </a:r>
            <a:r>
              <a:rPr lang="en-US" sz="2000" dirty="0">
                <a:solidFill>
                  <a:schemeClr val="tx1">
                    <a:lumMod val="50000"/>
                  </a:schemeClr>
                </a:solidFill>
                <a:ea typeface="Times New Roman" panose="02020603050405020304" pitchFamily="18" charset="0"/>
                <a:cs typeface="Calibri" panose="020F0502020204030204" pitchFamily="34" charset="0"/>
              </a:rPr>
              <a:t> inspection is for non-bonded work with a 5-year warranty per the Right-of-way Opening and Restoration Rules (ROWORR)</a:t>
            </a:r>
            <a:endParaRPr lang="en-US" sz="2000" dirty="0">
              <a:solidFill>
                <a:schemeClr val="tx1">
                  <a:lumMod val="50000"/>
                </a:schemeClr>
              </a:solidFill>
            </a:endParaRPr>
          </a:p>
          <a:p>
            <a:pPr marL="285750" indent="-285750">
              <a:buFont typeface="Arial" panose="020B0604020202020204" pitchFamily="34" charset="0"/>
              <a:buChar char="•"/>
            </a:pPr>
            <a:endParaRPr lang="en-US" sz="2000" dirty="0">
              <a:solidFill>
                <a:schemeClr val="tx1">
                  <a:lumMod val="50000"/>
                </a:schemeClr>
              </a:solidFill>
            </a:endParaRPr>
          </a:p>
        </p:txBody>
      </p:sp>
    </p:spTree>
    <p:extLst>
      <p:ext uri="{BB962C8B-B14F-4D97-AF65-F5344CB8AC3E}">
        <p14:creationId xmlns:p14="http://schemas.microsoft.com/office/powerpoint/2010/main" val="1667081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Notifications by permit type</a:t>
            </a:r>
          </a:p>
        </p:txBody>
      </p:sp>
      <p:graphicFrame>
        <p:nvGraphicFramePr>
          <p:cNvPr id="3" name="Table 2">
            <a:extLst>
              <a:ext uri="{FF2B5EF4-FFF2-40B4-BE49-F238E27FC236}">
                <a16:creationId xmlns:a16="http://schemas.microsoft.com/office/drawing/2014/main" id="{DE0D504B-15FA-4570-8924-1FAF21EBE3C3}"/>
              </a:ext>
            </a:extLst>
          </p:cNvPr>
          <p:cNvGraphicFramePr>
            <a:graphicFrameLocks noGrp="1"/>
          </p:cNvGraphicFramePr>
          <p:nvPr>
            <p:extLst>
              <p:ext uri="{D42A27DB-BD31-4B8C-83A1-F6EECF244321}">
                <p14:modId xmlns:p14="http://schemas.microsoft.com/office/powerpoint/2010/main" val="2984400513"/>
              </p:ext>
            </p:extLst>
          </p:nvPr>
        </p:nvGraphicFramePr>
        <p:xfrm>
          <a:off x="556531" y="1538956"/>
          <a:ext cx="11210925" cy="4661234"/>
        </p:xfrm>
        <a:graphic>
          <a:graphicData uri="http://schemas.openxmlformats.org/drawingml/2006/table">
            <a:tbl>
              <a:tblPr firstRow="1" bandRow="1">
                <a:tableStyleId>{37CE84F3-28C3-443E-9E96-99CF82512B78}</a:tableStyleId>
              </a:tblPr>
              <a:tblGrid>
                <a:gridCol w="1993247">
                  <a:extLst>
                    <a:ext uri="{9D8B030D-6E8A-4147-A177-3AD203B41FA5}">
                      <a16:colId xmlns:a16="http://schemas.microsoft.com/office/drawing/2014/main" val="942790770"/>
                    </a:ext>
                  </a:extLst>
                </a:gridCol>
                <a:gridCol w="1575362">
                  <a:extLst>
                    <a:ext uri="{9D8B030D-6E8A-4147-A177-3AD203B41FA5}">
                      <a16:colId xmlns:a16="http://schemas.microsoft.com/office/drawing/2014/main" val="657788205"/>
                    </a:ext>
                  </a:extLst>
                </a:gridCol>
                <a:gridCol w="1480059">
                  <a:extLst>
                    <a:ext uri="{9D8B030D-6E8A-4147-A177-3AD203B41FA5}">
                      <a16:colId xmlns:a16="http://schemas.microsoft.com/office/drawing/2014/main" val="3256950950"/>
                    </a:ext>
                  </a:extLst>
                </a:gridCol>
                <a:gridCol w="1535910">
                  <a:extLst>
                    <a:ext uri="{9D8B030D-6E8A-4147-A177-3AD203B41FA5}">
                      <a16:colId xmlns:a16="http://schemas.microsoft.com/office/drawing/2014/main" val="944466094"/>
                    </a:ext>
                  </a:extLst>
                </a:gridCol>
                <a:gridCol w="1666229">
                  <a:extLst>
                    <a:ext uri="{9D8B030D-6E8A-4147-A177-3AD203B41FA5}">
                      <a16:colId xmlns:a16="http://schemas.microsoft.com/office/drawing/2014/main" val="1823223548"/>
                    </a:ext>
                  </a:extLst>
                </a:gridCol>
                <a:gridCol w="1408080">
                  <a:extLst>
                    <a:ext uri="{9D8B030D-6E8A-4147-A177-3AD203B41FA5}">
                      <a16:colId xmlns:a16="http://schemas.microsoft.com/office/drawing/2014/main" val="922576072"/>
                    </a:ext>
                  </a:extLst>
                </a:gridCol>
                <a:gridCol w="1552038">
                  <a:extLst>
                    <a:ext uri="{9D8B030D-6E8A-4147-A177-3AD203B41FA5}">
                      <a16:colId xmlns:a16="http://schemas.microsoft.com/office/drawing/2014/main" val="2367858658"/>
                    </a:ext>
                  </a:extLst>
                </a:gridCol>
              </a:tblGrid>
              <a:tr h="643411">
                <a:tc>
                  <a:txBody>
                    <a:bodyPr/>
                    <a:lstStyle/>
                    <a:p>
                      <a:pPr marL="0" marR="0" algn="ctr" fontAlgn="b">
                        <a:lnSpc>
                          <a:spcPct val="107000"/>
                        </a:lnSpc>
                        <a:spcBef>
                          <a:spcPts val="0"/>
                        </a:spcBef>
                        <a:spcAft>
                          <a:spcPts val="0"/>
                        </a:spcAft>
                      </a:pPr>
                      <a:r>
                        <a:rPr lang="en-US" sz="2100" kern="1200">
                          <a:solidFill>
                            <a:schemeClr val="bg1"/>
                          </a:solidFill>
                          <a:effectLst/>
                        </a:rPr>
                        <a:t>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b">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Construction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Minor Utility</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Heavy Crane</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Maintenance</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SIP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UMP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extLst>
                  <a:ext uri="{0D108BD9-81ED-4DB2-BD59-A6C34878D82A}">
                    <a16:rowId xmlns:a16="http://schemas.microsoft.com/office/drawing/2014/main" val="125208029"/>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Job Start</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464659874"/>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Site</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395476604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Restoration</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02157477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Curb Ramp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45507752"/>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Mark Out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288827215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Off Hours*</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50825054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Pre-Con Meeting*</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226459660"/>
                  </a:ext>
                </a:extLst>
              </a:tr>
            </a:tbl>
          </a:graphicData>
        </a:graphic>
      </p:graphicFrame>
      <p:sp>
        <p:nvSpPr>
          <p:cNvPr id="5" name="Flowchart: Alternate Process 4">
            <a:extLst>
              <a:ext uri="{FF2B5EF4-FFF2-40B4-BE49-F238E27FC236}">
                <a16:creationId xmlns:a16="http://schemas.microsoft.com/office/drawing/2014/main" id="{CDD7436E-C405-400A-B30E-113510E0ED7B}"/>
              </a:ext>
            </a:extLst>
          </p:cNvPr>
          <p:cNvSpPr/>
          <p:nvPr/>
        </p:nvSpPr>
        <p:spPr>
          <a:xfrm>
            <a:off x="4082473" y="1532898"/>
            <a:ext cx="1515092" cy="466123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Flowchart: Alternate Process 5">
            <a:extLst>
              <a:ext uri="{FF2B5EF4-FFF2-40B4-BE49-F238E27FC236}">
                <a16:creationId xmlns:a16="http://schemas.microsoft.com/office/drawing/2014/main" id="{68B34A51-A941-406D-A606-D66E42743C52}"/>
              </a:ext>
            </a:extLst>
          </p:cNvPr>
          <p:cNvSpPr/>
          <p:nvPr/>
        </p:nvSpPr>
        <p:spPr>
          <a:xfrm>
            <a:off x="10252365" y="1532898"/>
            <a:ext cx="1515092" cy="466123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2419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007" y="3307821"/>
            <a:ext cx="5883993" cy="2330979"/>
          </a:xfrm>
        </p:spPr>
        <p:txBody>
          <a:bodyPr>
            <a:normAutofit/>
          </a:bodyPr>
          <a:lstStyle/>
          <a:p>
            <a:pPr marL="0" indent="0">
              <a:buNone/>
            </a:pPr>
            <a:r>
              <a:rPr lang="en-US" b="1" dirty="0"/>
              <a:t>Off-Hours</a:t>
            </a:r>
          </a:p>
          <a:p>
            <a:pPr lvl="1"/>
            <a:r>
              <a:rPr lang="en-US" dirty="0"/>
              <a:t>Work outside of normal working hours, 8:00 AM - 5:00 PM Monday through Friday</a:t>
            </a:r>
          </a:p>
          <a:p>
            <a:pPr lvl="1"/>
            <a:r>
              <a:rPr lang="en-US" b="1" dirty="0"/>
              <a:t>3-business days </a:t>
            </a:r>
            <a:r>
              <a:rPr lang="en-US" dirty="0"/>
              <a:t>in advance notice required</a:t>
            </a:r>
          </a:p>
          <a:p>
            <a:pPr lvl="1"/>
            <a:r>
              <a:rPr lang="en-US" dirty="0"/>
              <a:t>Email </a:t>
            </a:r>
            <a:r>
              <a:rPr lang="en-US" u="sng" dirty="0">
                <a:hlinkClick r:id="rId2"/>
              </a:rPr>
              <a:t>DOT_StUse_OffHours_Inspection@seattle.gov</a:t>
            </a:r>
            <a:endParaRPr lang="en-US" u="sng" dirty="0"/>
          </a:p>
          <a:p>
            <a:pPr marL="342900" lvl="1"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12007" y="227765"/>
            <a:ext cx="7968172" cy="1325563"/>
          </a:xfrm>
        </p:spPr>
        <p:txBody>
          <a:bodyPr>
            <a:normAutofit/>
          </a:bodyPr>
          <a:lstStyle/>
          <a:p>
            <a:r>
              <a:rPr lang="en-US" dirty="0"/>
              <a:t>How to schedule an inspection not available on the Portal</a:t>
            </a:r>
          </a:p>
        </p:txBody>
      </p:sp>
      <p:sp>
        <p:nvSpPr>
          <p:cNvPr id="9" name="Content Placeholder 4">
            <a:extLst>
              <a:ext uri="{FF2B5EF4-FFF2-40B4-BE49-F238E27FC236}">
                <a16:creationId xmlns:a16="http://schemas.microsoft.com/office/drawing/2014/main" id="{BE646D02-2980-4C9E-88A6-1CB278493BBC}"/>
              </a:ext>
            </a:extLst>
          </p:cNvPr>
          <p:cNvSpPr txBox="1">
            <a:spLocks/>
          </p:cNvSpPr>
          <p:nvPr/>
        </p:nvSpPr>
        <p:spPr>
          <a:xfrm>
            <a:off x="6593331" y="1429490"/>
            <a:ext cx="5469715" cy="25810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Pre-Con Meeting</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Required on UMPs and SIPs only</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For SIPs, the SIP Project Manager will schedule</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DA5">
                    <a:lumMod val="50000"/>
                  </a:srgbClr>
                </a:solidFill>
                <a:effectLst/>
                <a:uLnTx/>
                <a:uFillTx/>
                <a:latin typeface="Calibri"/>
                <a:ea typeface="+mn-ea"/>
                <a:cs typeface="+mn-cs"/>
              </a:rPr>
              <a:t>For UMPs</a:t>
            </a: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 the assigned inspector will schedule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To request a Pre-Con Meeting for non-UMP and non-SIP permits, email the assigned St Use Inspector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Graphic 9" descr="Construction worker">
            <a:extLst>
              <a:ext uri="{FF2B5EF4-FFF2-40B4-BE49-F238E27FC236}">
                <a16:creationId xmlns:a16="http://schemas.microsoft.com/office/drawing/2014/main" id="{F07EDC35-8A86-4982-91AA-D1D0009ED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600" y="1722756"/>
            <a:ext cx="1554480" cy="1554480"/>
          </a:xfrm>
          <a:prstGeom prst="rect">
            <a:avLst/>
          </a:prstGeom>
        </p:spPr>
      </p:pic>
      <p:pic>
        <p:nvPicPr>
          <p:cNvPr id="12" name="Graphic 11" descr="Meeting">
            <a:extLst>
              <a:ext uri="{FF2B5EF4-FFF2-40B4-BE49-F238E27FC236}">
                <a16:creationId xmlns:a16="http://schemas.microsoft.com/office/drawing/2014/main" id="{807A72E0-44CF-4E9B-B5B2-023CB271C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9758" y="3691151"/>
            <a:ext cx="1737360" cy="1737360"/>
          </a:xfrm>
          <a:prstGeom prst="rect">
            <a:avLst/>
          </a:prstGeom>
        </p:spPr>
      </p:pic>
    </p:spTree>
    <p:extLst>
      <p:ext uri="{BB962C8B-B14F-4D97-AF65-F5344CB8AC3E}">
        <p14:creationId xmlns:p14="http://schemas.microsoft.com/office/powerpoint/2010/main" val="3071886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
        <p:nvSpPr>
          <p:cNvPr id="3" name="Content Placeholder 2">
            <a:extLst>
              <a:ext uri="{FF2B5EF4-FFF2-40B4-BE49-F238E27FC236}">
                <a16:creationId xmlns:a16="http://schemas.microsoft.com/office/drawing/2014/main" id="{C395CAB2-C4E7-4055-B07C-68B7D7FE0716}"/>
              </a:ext>
            </a:extLst>
          </p:cNvPr>
          <p:cNvSpPr>
            <a:spLocks noGrp="1"/>
          </p:cNvSpPr>
          <p:nvPr>
            <p:ph idx="1"/>
          </p:nvPr>
        </p:nvSpPr>
        <p:spPr>
          <a:xfrm>
            <a:off x="191123" y="1838325"/>
            <a:ext cx="4458135" cy="3657599"/>
          </a:xfrm>
        </p:spPr>
        <p:txBody>
          <a:bodyPr>
            <a:normAutofit/>
          </a:bodyPr>
          <a:lstStyle/>
          <a:p>
            <a:pPr marL="0" indent="0">
              <a:buNone/>
            </a:pPr>
            <a:r>
              <a:rPr lang="en-US" b="1" dirty="0"/>
              <a:t>How to schedule an inspection</a:t>
            </a:r>
          </a:p>
          <a:p>
            <a:pPr marL="457200" indent="-457200">
              <a:buFont typeface="+mj-lt"/>
              <a:buAutoNum type="arabicPeriod"/>
            </a:pPr>
            <a:r>
              <a:rPr lang="en-US" dirty="0"/>
              <a:t>Click the </a:t>
            </a:r>
            <a:r>
              <a:rPr lang="en-US" b="1" dirty="0"/>
              <a:t>Inspections </a:t>
            </a:r>
            <a:r>
              <a:rPr lang="en-US" dirty="0"/>
              <a:t>tab</a:t>
            </a:r>
          </a:p>
          <a:p>
            <a:pPr marL="457200" indent="-457200">
              <a:buFont typeface="+mj-lt"/>
              <a:buAutoNum type="arabicPeriod"/>
            </a:pPr>
            <a:endParaRPr lang="en-US" dirty="0"/>
          </a:p>
          <a:p>
            <a:pPr marL="457200" indent="-457200">
              <a:buFont typeface="+mj-lt"/>
              <a:buAutoNum type="arabicPeriod"/>
            </a:pPr>
            <a:r>
              <a:rPr lang="en-US" dirty="0"/>
              <a:t>In the Inspections section on the permit select </a:t>
            </a:r>
            <a:r>
              <a:rPr lang="en-US" b="1" dirty="0"/>
              <a:t>Actions</a:t>
            </a:r>
            <a:r>
              <a:rPr lang="en-US" dirty="0"/>
              <a:t> and then </a:t>
            </a:r>
            <a:r>
              <a:rPr lang="en-US" b="1" dirty="0"/>
              <a:t>Schedule</a:t>
            </a:r>
          </a:p>
          <a:p>
            <a:pPr marL="457200" indent="-457200">
              <a:buFont typeface="+mj-lt"/>
              <a:buAutoNum type="arabicPeriod"/>
            </a:pPr>
            <a:endParaRPr lang="en-US" b="1" dirty="0"/>
          </a:p>
          <a:p>
            <a:pPr marL="0" indent="0">
              <a:buNone/>
            </a:pPr>
            <a:r>
              <a:rPr lang="en-US" b="1" i="1" dirty="0">
                <a:solidFill>
                  <a:srgbClr val="FF0000"/>
                </a:solidFill>
              </a:rPr>
              <a:t>Tip: </a:t>
            </a:r>
            <a:r>
              <a:rPr lang="en-US" i="1" dirty="0">
                <a:solidFill>
                  <a:srgbClr val="FF0000"/>
                </a:solidFill>
              </a:rPr>
              <a:t>You do not have to be logged in to schedule an inspection.</a:t>
            </a:r>
          </a:p>
        </p:txBody>
      </p:sp>
      <p:pic>
        <p:nvPicPr>
          <p:cNvPr id="6" name="Picture 5">
            <a:extLst>
              <a:ext uri="{FF2B5EF4-FFF2-40B4-BE49-F238E27FC236}">
                <a16:creationId xmlns:a16="http://schemas.microsoft.com/office/drawing/2014/main" id="{95FD9321-431D-4128-9335-B3605D2C7D77}"/>
              </a:ext>
            </a:extLst>
          </p:cNvPr>
          <p:cNvPicPr>
            <a:picLocks noChangeAspect="1"/>
          </p:cNvPicPr>
          <p:nvPr/>
        </p:nvPicPr>
        <p:blipFill>
          <a:blip r:embed="rId2"/>
          <a:stretch>
            <a:fillRect/>
          </a:stretch>
        </p:blipFill>
        <p:spPr>
          <a:xfrm>
            <a:off x="4660296" y="365127"/>
            <a:ext cx="7329543" cy="577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Connector 8">
            <a:extLst>
              <a:ext uri="{FF2B5EF4-FFF2-40B4-BE49-F238E27FC236}">
                <a16:creationId xmlns:a16="http://schemas.microsoft.com/office/drawing/2014/main" id="{BD06C6F0-BEC9-4A4D-8A83-4B57B419D004}"/>
              </a:ext>
            </a:extLst>
          </p:cNvPr>
          <p:cNvSpPr/>
          <p:nvPr/>
        </p:nvSpPr>
        <p:spPr>
          <a:xfrm>
            <a:off x="8424687" y="357998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11" name="Straight Arrow Connector 10">
            <a:extLst>
              <a:ext uri="{FF2B5EF4-FFF2-40B4-BE49-F238E27FC236}">
                <a16:creationId xmlns:a16="http://schemas.microsoft.com/office/drawing/2014/main" id="{6E5EE0DD-E91C-4AEE-949E-A08457BA3091}"/>
              </a:ext>
            </a:extLst>
          </p:cNvPr>
          <p:cNvCxnSpPr>
            <a:cxnSpLocks/>
            <a:stCxn id="9" idx="3"/>
          </p:cNvCxnSpPr>
          <p:nvPr/>
        </p:nvCxnSpPr>
        <p:spPr>
          <a:xfrm flipH="1">
            <a:off x="8105777" y="3844340"/>
            <a:ext cx="370904" cy="19426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313DD443-F621-4D9D-B7ED-AD037C272A0F}"/>
              </a:ext>
            </a:extLst>
          </p:cNvPr>
          <p:cNvCxnSpPr>
            <a:cxnSpLocks/>
            <a:stCxn id="9" idx="3"/>
          </p:cNvCxnSpPr>
          <p:nvPr/>
        </p:nvCxnSpPr>
        <p:spPr>
          <a:xfrm flipH="1">
            <a:off x="8204722" y="3844340"/>
            <a:ext cx="271959" cy="4562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Alternate Process 15">
            <a:extLst>
              <a:ext uri="{FF2B5EF4-FFF2-40B4-BE49-F238E27FC236}">
                <a16:creationId xmlns:a16="http://schemas.microsoft.com/office/drawing/2014/main" id="{ABAEB742-B283-4BDA-A8DE-2B6CA2D92489}"/>
              </a:ext>
            </a:extLst>
          </p:cNvPr>
          <p:cNvSpPr/>
          <p:nvPr/>
        </p:nvSpPr>
        <p:spPr>
          <a:xfrm>
            <a:off x="7551812" y="3911483"/>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4CB071C-A8CD-4445-9783-7C3319D0520C}"/>
              </a:ext>
            </a:extLst>
          </p:cNvPr>
          <p:cNvSpPr/>
          <p:nvPr/>
        </p:nvSpPr>
        <p:spPr>
          <a:xfrm>
            <a:off x="7661795" y="4300604"/>
            <a:ext cx="542927" cy="19426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C07B6736-12D1-4724-8063-A411F2CBFBC0}"/>
              </a:ext>
            </a:extLst>
          </p:cNvPr>
          <p:cNvSpPr/>
          <p:nvPr/>
        </p:nvSpPr>
        <p:spPr>
          <a:xfrm>
            <a:off x="7969029" y="12000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Alternate Process 19">
            <a:extLst>
              <a:ext uri="{FF2B5EF4-FFF2-40B4-BE49-F238E27FC236}">
                <a16:creationId xmlns:a16="http://schemas.microsoft.com/office/drawing/2014/main" id="{94871CAB-95BC-48F7-8826-3BC36918BD00}"/>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12" name="Picture 11">
            <a:extLst>
              <a:ext uri="{FF2B5EF4-FFF2-40B4-BE49-F238E27FC236}">
                <a16:creationId xmlns:a16="http://schemas.microsoft.com/office/drawing/2014/main" id="{790B07CC-1D7F-4C5E-84C1-E095779C9E0E}"/>
              </a:ext>
            </a:extLst>
          </p:cNvPr>
          <p:cNvPicPr>
            <a:picLocks noChangeAspect="1"/>
          </p:cNvPicPr>
          <p:nvPr/>
        </p:nvPicPr>
        <p:blipFill rotWithShape="1">
          <a:blip r:embed="rId3"/>
          <a:srcRect l="-2269" t="-1130" r="1499" b="77149"/>
          <a:stretch/>
        </p:blipFill>
        <p:spPr>
          <a:xfrm>
            <a:off x="4723671" y="365127"/>
            <a:ext cx="2102643" cy="457200"/>
          </a:xfrm>
          <a:prstGeom prst="rect">
            <a:avLst/>
          </a:prstGeom>
        </p:spPr>
      </p:pic>
    </p:spTree>
    <p:extLst>
      <p:ext uri="{BB962C8B-B14F-4D97-AF65-F5344CB8AC3E}">
        <p14:creationId xmlns:p14="http://schemas.microsoft.com/office/powerpoint/2010/main" val="732641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149161" y="1804872"/>
            <a:ext cx="4723922" cy="4312180"/>
          </a:xfrm>
        </p:spPr>
        <p:txBody>
          <a:bodyPr>
            <a:normAutofit lnSpcReduction="10000"/>
          </a:bodyPr>
          <a:lstStyle/>
          <a:p>
            <a:pPr marL="0" indent="0">
              <a:buNone/>
            </a:pPr>
            <a:r>
              <a:rPr lang="en-US" b="1" dirty="0"/>
              <a:t>How to schedule an inspection</a:t>
            </a:r>
          </a:p>
          <a:p>
            <a:pPr marL="457200" indent="-457200">
              <a:buFont typeface="+mj-lt"/>
              <a:buAutoNum type="arabicPeriod" startAt="3"/>
            </a:pPr>
            <a:r>
              <a:rPr lang="en-US" dirty="0"/>
              <a:t>Select date on the calendar in the timeframe allotted based on the issued start date and duration and click the </a:t>
            </a:r>
            <a:r>
              <a:rPr lang="en-US" b="1" dirty="0"/>
              <a:t>Continue</a:t>
            </a:r>
            <a:r>
              <a:rPr lang="en-US" dirty="0"/>
              <a:t> button</a:t>
            </a:r>
          </a:p>
          <a:p>
            <a:pPr marL="457200" indent="-457200">
              <a:buFont typeface="+mj-lt"/>
              <a:buAutoNum type="arabicPeriod" startAt="3"/>
            </a:pPr>
            <a:r>
              <a:rPr lang="en-US" dirty="0"/>
              <a:t>The contact for the inspection will default to the </a:t>
            </a:r>
            <a:r>
              <a:rPr lang="en-US" b="1" dirty="0"/>
              <a:t>Applicant</a:t>
            </a:r>
          </a:p>
          <a:p>
            <a:pPr marL="457200" indent="-457200">
              <a:buFont typeface="+mj-lt"/>
              <a:buAutoNum type="arabicPeriod" startAt="3"/>
            </a:pPr>
            <a:r>
              <a:rPr lang="en-US" dirty="0"/>
              <a:t>To update the onsite contact for this inspection, click  </a:t>
            </a:r>
            <a:r>
              <a:rPr lang="en-US" b="1" dirty="0"/>
              <a:t>Change Contact </a:t>
            </a:r>
            <a:r>
              <a:rPr lang="en-US" dirty="0"/>
              <a:t>and fill out the required information</a:t>
            </a:r>
          </a:p>
          <a:p>
            <a:pPr marL="457200" indent="-457200">
              <a:buFont typeface="+mj-lt"/>
              <a:buAutoNum type="arabicPeriod" startAt="3"/>
            </a:pPr>
            <a:r>
              <a:rPr lang="en-US" dirty="0"/>
              <a:t>Click the </a:t>
            </a:r>
            <a:r>
              <a:rPr lang="en-US" b="1" dirty="0"/>
              <a:t>Submit </a:t>
            </a:r>
            <a:r>
              <a:rPr lang="en-US" dirty="0"/>
              <a:t>button</a:t>
            </a:r>
          </a:p>
        </p:txBody>
      </p:sp>
      <p:pic>
        <p:nvPicPr>
          <p:cNvPr id="2" name="Picture 1">
            <a:extLst>
              <a:ext uri="{FF2B5EF4-FFF2-40B4-BE49-F238E27FC236}">
                <a16:creationId xmlns:a16="http://schemas.microsoft.com/office/drawing/2014/main" id="{BE9F91FB-92FA-4E7E-B61D-900889A31F9E}"/>
              </a:ext>
            </a:extLst>
          </p:cNvPr>
          <p:cNvPicPr>
            <a:picLocks noChangeAspect="1"/>
          </p:cNvPicPr>
          <p:nvPr/>
        </p:nvPicPr>
        <p:blipFill rotWithShape="1">
          <a:blip r:embed="rId2"/>
          <a:srcRect l="2226" t="1017" r="1584" b="1380"/>
          <a:stretch/>
        </p:blipFill>
        <p:spPr>
          <a:xfrm>
            <a:off x="4873083" y="0"/>
            <a:ext cx="7258966" cy="6024282"/>
          </a:xfrm>
          <a:prstGeom prst="rect">
            <a:avLst/>
          </a:prstGeom>
        </p:spPr>
      </p:pic>
      <p:sp>
        <p:nvSpPr>
          <p:cNvPr id="7" name="Title 1">
            <a:extLst>
              <a:ext uri="{FF2B5EF4-FFF2-40B4-BE49-F238E27FC236}">
                <a16:creationId xmlns:a16="http://schemas.microsoft.com/office/drawing/2014/main" id="{05D29BA4-E0C1-460B-8E51-6823346A3271}"/>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Tree>
    <p:extLst>
      <p:ext uri="{BB962C8B-B14F-4D97-AF65-F5344CB8AC3E}">
        <p14:creationId xmlns:p14="http://schemas.microsoft.com/office/powerpoint/2010/main" val="2647629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02161" y="1876369"/>
            <a:ext cx="4588933" cy="4312180"/>
          </a:xfrm>
        </p:spPr>
        <p:txBody>
          <a:bodyPr>
            <a:normAutofit/>
          </a:bodyPr>
          <a:lstStyle/>
          <a:p>
            <a:pPr marL="0" indent="0">
              <a:buNone/>
            </a:pPr>
            <a:r>
              <a:rPr lang="en-US" b="1" dirty="0"/>
              <a:t>How to schedule an inspection</a:t>
            </a:r>
          </a:p>
          <a:p>
            <a:pPr marL="457200" indent="-457200">
              <a:buFont typeface="+mj-lt"/>
              <a:buAutoNum type="arabicPeriod" startAt="7"/>
            </a:pPr>
            <a:r>
              <a:rPr lang="en-US" dirty="0"/>
              <a:t>Add notes for the inspector (e.g. time of day, details of work etc.)</a:t>
            </a:r>
          </a:p>
          <a:p>
            <a:pPr marL="457200" indent="-457200">
              <a:buFont typeface="+mj-lt"/>
              <a:buAutoNum type="arabicPeriod" startAt="7"/>
            </a:pPr>
            <a:endParaRPr lang="en-US" dirty="0"/>
          </a:p>
          <a:p>
            <a:pPr marL="457200" indent="-457200">
              <a:buFont typeface="+mj-lt"/>
              <a:buAutoNum type="arabicPeriod" startAt="7"/>
            </a:pPr>
            <a:r>
              <a:rPr lang="en-US" dirty="0"/>
              <a:t>Click the </a:t>
            </a:r>
            <a:r>
              <a:rPr lang="en-US" b="1" dirty="0"/>
              <a:t>Finish</a:t>
            </a:r>
            <a:r>
              <a:rPr lang="en-US" dirty="0"/>
              <a:t> button</a:t>
            </a:r>
            <a:endParaRPr lang="en-US" b="1" dirty="0"/>
          </a:p>
        </p:txBody>
      </p:sp>
      <p:pic>
        <p:nvPicPr>
          <p:cNvPr id="2" name="Picture 1">
            <a:extLst>
              <a:ext uri="{FF2B5EF4-FFF2-40B4-BE49-F238E27FC236}">
                <a16:creationId xmlns:a16="http://schemas.microsoft.com/office/drawing/2014/main" id="{D4238ED0-583A-45E8-9F14-0009D36083FD}"/>
              </a:ext>
            </a:extLst>
          </p:cNvPr>
          <p:cNvPicPr>
            <a:picLocks noChangeAspect="1"/>
          </p:cNvPicPr>
          <p:nvPr/>
        </p:nvPicPr>
        <p:blipFill>
          <a:blip r:embed="rId2"/>
          <a:stretch>
            <a:fillRect/>
          </a:stretch>
        </p:blipFill>
        <p:spPr>
          <a:xfrm>
            <a:off x="6462712" y="479891"/>
            <a:ext cx="4752975" cy="5019675"/>
          </a:xfrm>
          <a:prstGeom prst="rect">
            <a:avLst/>
          </a:prstGeom>
        </p:spPr>
      </p:pic>
      <p:sp>
        <p:nvSpPr>
          <p:cNvPr id="7" name="Title 1">
            <a:extLst>
              <a:ext uri="{FF2B5EF4-FFF2-40B4-BE49-F238E27FC236}">
                <a16:creationId xmlns:a16="http://schemas.microsoft.com/office/drawing/2014/main" id="{7AF783A5-3A09-4723-8235-3493068A0413}"/>
              </a:ext>
            </a:extLst>
          </p:cNvPr>
          <p:cNvSpPr txBox="1">
            <a:spLocks/>
          </p:cNvSpPr>
          <p:nvPr/>
        </p:nvSpPr>
        <p:spPr>
          <a:xfrm>
            <a:off x="202161" y="248807"/>
            <a:ext cx="4231294" cy="145992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schedule an inspection from the Portal</a:t>
            </a:r>
          </a:p>
        </p:txBody>
      </p:sp>
    </p:spTree>
    <p:extLst>
      <p:ext uri="{BB962C8B-B14F-4D97-AF65-F5344CB8AC3E}">
        <p14:creationId xmlns:p14="http://schemas.microsoft.com/office/powerpoint/2010/main" val="315841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E7F7B-4571-4E5E-8FFE-6B0AA2A966E4}"/>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defTabSz="914400"/>
            <a:r>
              <a:rPr lang="en-US" sz="3000" kern="1200">
                <a:solidFill>
                  <a:schemeClr val="bg1"/>
                </a:solidFill>
                <a:latin typeface="+mj-lt"/>
                <a:ea typeface="+mj-ea"/>
                <a:cs typeface="+mj-cs"/>
              </a:rPr>
              <a:t>Launch Schedule</a:t>
            </a:r>
          </a:p>
        </p:txBody>
      </p:sp>
      <p:pic>
        <p:nvPicPr>
          <p:cNvPr id="3" name="Picture 2">
            <a:extLst>
              <a:ext uri="{FF2B5EF4-FFF2-40B4-BE49-F238E27FC236}">
                <a16:creationId xmlns:a16="http://schemas.microsoft.com/office/drawing/2014/main" id="{EACE8ADA-45DA-4D47-BD4F-E8F1D450D7DF}"/>
              </a:ext>
            </a:extLst>
          </p:cNvPr>
          <p:cNvPicPr>
            <a:picLocks noChangeAspect="1"/>
          </p:cNvPicPr>
          <p:nvPr/>
        </p:nvPicPr>
        <p:blipFill>
          <a:blip r:embed="rId2"/>
          <a:stretch>
            <a:fillRect/>
          </a:stretch>
        </p:blipFill>
        <p:spPr>
          <a:xfrm>
            <a:off x="643467" y="1705294"/>
            <a:ext cx="10905066" cy="4334064"/>
          </a:xfrm>
          <a:prstGeom prst="rect">
            <a:avLst/>
          </a:prstGeom>
        </p:spPr>
      </p:pic>
    </p:spTree>
    <p:extLst>
      <p:ext uri="{BB962C8B-B14F-4D97-AF65-F5344CB8AC3E}">
        <p14:creationId xmlns:p14="http://schemas.microsoft.com/office/powerpoint/2010/main" val="2549887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538" y="1778289"/>
            <a:ext cx="4269596" cy="4303753"/>
          </a:xfrm>
        </p:spPr>
        <p:txBody>
          <a:bodyPr>
            <a:normAutofit fontScale="92500" lnSpcReduction="10000"/>
          </a:bodyPr>
          <a:lstStyle/>
          <a:p>
            <a:pPr marL="0" indent="0">
              <a:buNone/>
            </a:pPr>
            <a:r>
              <a:rPr lang="en-US" b="1" dirty="0"/>
              <a:t>How to reschedule an inspection</a:t>
            </a:r>
          </a:p>
          <a:p>
            <a:pPr marL="0" indent="0">
              <a:buNone/>
            </a:pPr>
            <a:endParaRPr lang="en-US" dirty="0"/>
          </a:p>
          <a:p>
            <a:pPr marL="457200" indent="-457200">
              <a:buFont typeface="+mj-lt"/>
              <a:buAutoNum type="arabicPeriod" startAt="9"/>
            </a:pPr>
            <a:r>
              <a:rPr lang="en-US" dirty="0"/>
              <a:t>On the Inspections tab on the permit, select </a:t>
            </a:r>
            <a:r>
              <a:rPr lang="en-US" b="1" dirty="0"/>
              <a:t>Actions</a:t>
            </a:r>
            <a:r>
              <a:rPr lang="en-US" dirty="0"/>
              <a:t> and then </a:t>
            </a:r>
            <a:r>
              <a:rPr lang="en-US" b="1" dirty="0"/>
              <a:t>Reschedule</a:t>
            </a:r>
          </a:p>
          <a:p>
            <a:pPr marL="457200" indent="-457200">
              <a:buFont typeface="+mj-lt"/>
              <a:buAutoNum type="arabicPeriod" startAt="9"/>
            </a:pPr>
            <a:endParaRPr lang="en-US" dirty="0"/>
          </a:p>
          <a:p>
            <a:pPr marL="457200" indent="-457200">
              <a:buFont typeface="+mj-lt"/>
              <a:buAutoNum type="arabicPeriod" startAt="9"/>
            </a:pPr>
            <a:r>
              <a:rPr lang="en-US" dirty="0"/>
              <a:t>Follow the previous steps on how to schedule an inspection</a:t>
            </a:r>
          </a:p>
          <a:p>
            <a:pPr marL="0" indent="0">
              <a:buNone/>
            </a:pPr>
            <a:endParaRPr lang="en-US" dirty="0"/>
          </a:p>
          <a:p>
            <a:pPr marL="0" indent="0">
              <a:buNone/>
            </a:pPr>
            <a:r>
              <a:rPr lang="en-US" b="1" i="1" dirty="0">
                <a:solidFill>
                  <a:srgbClr val="FF0000"/>
                </a:solidFill>
              </a:rPr>
              <a:t>Note: </a:t>
            </a:r>
            <a:r>
              <a:rPr lang="en-US" i="1" dirty="0">
                <a:solidFill>
                  <a:srgbClr val="FF0000"/>
                </a:solidFill>
              </a:rPr>
              <a:t>a 2-business day notice is required to schedule or reschedule an inspection.</a:t>
            </a:r>
          </a:p>
          <a:p>
            <a:pPr marL="0" indent="0">
              <a:buNone/>
            </a:pPr>
            <a:endParaRPr lang="en-US" dirty="0"/>
          </a:p>
        </p:txBody>
      </p:sp>
      <p:sp>
        <p:nvSpPr>
          <p:cNvPr id="7" name="Title 1">
            <a:extLst>
              <a:ext uri="{FF2B5EF4-FFF2-40B4-BE49-F238E27FC236}">
                <a16:creationId xmlns:a16="http://schemas.microsoft.com/office/drawing/2014/main" id="{E64A8E81-37AD-4AC3-9995-7D420D916054}"/>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pic>
        <p:nvPicPr>
          <p:cNvPr id="10" name="Picture 9">
            <a:extLst>
              <a:ext uri="{FF2B5EF4-FFF2-40B4-BE49-F238E27FC236}">
                <a16:creationId xmlns:a16="http://schemas.microsoft.com/office/drawing/2014/main" id="{21B8A744-1E86-4039-ADDB-1D77CC88DDE7}"/>
              </a:ext>
            </a:extLst>
          </p:cNvPr>
          <p:cNvPicPr>
            <a:picLocks noChangeAspect="1"/>
          </p:cNvPicPr>
          <p:nvPr/>
        </p:nvPicPr>
        <p:blipFill>
          <a:blip r:embed="rId2"/>
          <a:stretch>
            <a:fillRect/>
          </a:stretch>
        </p:blipFill>
        <p:spPr>
          <a:xfrm>
            <a:off x="4660296" y="365127"/>
            <a:ext cx="7329543" cy="577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FD26682-1A72-433E-8080-ADDF30480933}"/>
              </a:ext>
            </a:extLst>
          </p:cNvPr>
          <p:cNvPicPr>
            <a:picLocks noChangeAspect="1"/>
          </p:cNvPicPr>
          <p:nvPr/>
        </p:nvPicPr>
        <p:blipFill rotWithShape="1">
          <a:blip r:embed="rId3"/>
          <a:srcRect l="-2269" t="-1130" r="1499" b="77149"/>
          <a:stretch/>
        </p:blipFill>
        <p:spPr>
          <a:xfrm>
            <a:off x="4723671" y="365127"/>
            <a:ext cx="2102643" cy="457200"/>
          </a:xfrm>
          <a:prstGeom prst="rect">
            <a:avLst/>
          </a:prstGeom>
        </p:spPr>
      </p:pic>
      <p:pic>
        <p:nvPicPr>
          <p:cNvPr id="3" name="Picture 2">
            <a:extLst>
              <a:ext uri="{FF2B5EF4-FFF2-40B4-BE49-F238E27FC236}">
                <a16:creationId xmlns:a16="http://schemas.microsoft.com/office/drawing/2014/main" id="{47F0EA20-790C-4697-8F6A-6BACEA22F8D7}"/>
              </a:ext>
            </a:extLst>
          </p:cNvPr>
          <p:cNvPicPr>
            <a:picLocks noChangeAspect="1"/>
          </p:cNvPicPr>
          <p:nvPr/>
        </p:nvPicPr>
        <p:blipFill>
          <a:blip r:embed="rId4"/>
          <a:stretch>
            <a:fillRect/>
          </a:stretch>
        </p:blipFill>
        <p:spPr>
          <a:xfrm>
            <a:off x="7460385" y="3800333"/>
            <a:ext cx="1188720" cy="1091017"/>
          </a:xfrm>
          <a:prstGeom prst="rect">
            <a:avLst/>
          </a:prstGeom>
        </p:spPr>
      </p:pic>
      <p:sp>
        <p:nvSpPr>
          <p:cNvPr id="12" name="Flowchart: Connector 11">
            <a:extLst>
              <a:ext uri="{FF2B5EF4-FFF2-40B4-BE49-F238E27FC236}">
                <a16:creationId xmlns:a16="http://schemas.microsoft.com/office/drawing/2014/main" id="{9E8B93A1-D634-4BC6-8BB2-A786E75F7676}"/>
              </a:ext>
            </a:extLst>
          </p:cNvPr>
          <p:cNvSpPr/>
          <p:nvPr/>
        </p:nvSpPr>
        <p:spPr>
          <a:xfrm>
            <a:off x="8403138" y="3645479"/>
            <a:ext cx="355034" cy="353866"/>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9</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owchart: Alternate Process 13">
            <a:extLst>
              <a:ext uri="{FF2B5EF4-FFF2-40B4-BE49-F238E27FC236}">
                <a16:creationId xmlns:a16="http://schemas.microsoft.com/office/drawing/2014/main" id="{6B53BD3A-123D-4389-A0BC-D06DF248189A}"/>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C79D27C4-21B5-4C8C-92DC-0733A0B2F61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700948" y="3926741"/>
            <a:ext cx="2581275" cy="419100"/>
          </a:xfrm>
          <a:prstGeom prst="rect">
            <a:avLst/>
          </a:prstGeom>
        </p:spPr>
      </p:pic>
    </p:spTree>
    <p:extLst>
      <p:ext uri="{BB962C8B-B14F-4D97-AF65-F5344CB8AC3E}">
        <p14:creationId xmlns:p14="http://schemas.microsoft.com/office/powerpoint/2010/main" val="2828697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299116" y="481583"/>
            <a:ext cx="3796884" cy="1499616"/>
          </a:xfrm>
        </p:spPr>
        <p:txBody>
          <a:bodyPr>
            <a:normAutofit/>
          </a:bodyPr>
          <a:lstStyle/>
          <a:p>
            <a:pPr>
              <a:lnSpc>
                <a:spcPct val="90000"/>
              </a:lnSpc>
            </a:pPr>
            <a:r>
              <a:rPr lang="en-US" sz="3300" dirty="0">
                <a:solidFill>
                  <a:srgbClr val="FFFFFF"/>
                </a:solidFill>
              </a:rPr>
              <a:t>Minor Utility – Side Sewer/Drainage Permit</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498325" y="1981200"/>
            <a:ext cx="5215261" cy="4876799"/>
          </a:xfrm>
        </p:spPr>
        <p:txBody>
          <a:bodyPr>
            <a:normAutofit fontScale="85000" lnSpcReduction="20000"/>
          </a:bodyPr>
          <a:lstStyle/>
          <a:p>
            <a:pPr marL="0" indent="0">
              <a:buNone/>
            </a:pPr>
            <a:r>
              <a:rPr lang="en-US" sz="1800" b="1" dirty="0">
                <a:solidFill>
                  <a:srgbClr val="FFFFFF"/>
                </a:solidFill>
              </a:rPr>
              <a:t>Minor Utility – Side Sewer/Drainage permit :</a:t>
            </a:r>
          </a:p>
          <a:p>
            <a:r>
              <a:rPr lang="en-US" sz="1800" dirty="0">
                <a:solidFill>
                  <a:srgbClr val="FFFFFF"/>
                </a:solidFill>
              </a:rPr>
              <a:t>Used to permit side sewer (installation, lining, repair and replacement) drainage lines (installation and replacement), curb weep holes and staging and restoration in the right-of-way </a:t>
            </a:r>
          </a:p>
          <a:p>
            <a:endParaRPr lang="en-US" sz="1800" dirty="0">
              <a:solidFill>
                <a:srgbClr val="FFFFFF"/>
              </a:solidFill>
            </a:endParaRPr>
          </a:p>
          <a:p>
            <a:r>
              <a:rPr lang="en-US" sz="1800" dirty="0">
                <a:solidFill>
                  <a:srgbClr val="FFFFFF"/>
                </a:solidFill>
              </a:rPr>
              <a:t>Now can be applied for at any time or requested as part of the SDCI side sewer permit</a:t>
            </a:r>
          </a:p>
          <a:p>
            <a:pPr marL="0" indent="0">
              <a:buNone/>
            </a:pPr>
            <a:endParaRPr lang="en-US" sz="1800" dirty="0">
              <a:solidFill>
                <a:srgbClr val="FFFFFF"/>
              </a:solidFill>
            </a:endParaRPr>
          </a:p>
          <a:p>
            <a:r>
              <a:rPr lang="en-US" sz="1800" dirty="0">
                <a:solidFill>
                  <a:srgbClr val="FFFFFF"/>
                </a:solidFill>
              </a:rPr>
              <a:t>If applied for through the SDCI side sewer permit, the SDCI Site Plan will map to the SDOT permit</a:t>
            </a:r>
          </a:p>
          <a:p>
            <a:pPr marL="0" indent="0">
              <a:buNone/>
            </a:pPr>
            <a:endParaRPr lang="en-US" sz="1800" dirty="0">
              <a:solidFill>
                <a:srgbClr val="FFFFFF"/>
              </a:solidFill>
            </a:endParaRPr>
          </a:p>
          <a:p>
            <a:r>
              <a:rPr lang="en-US" sz="1800" dirty="0">
                <a:solidFill>
                  <a:srgbClr val="FFFFFF"/>
                </a:solidFill>
              </a:rPr>
              <a:t>Requires the ROWIP only at application (only MU use type that doesn’t require a Site Plan in addition to)</a:t>
            </a:r>
          </a:p>
          <a:p>
            <a:endParaRPr lang="en-US" sz="1800" dirty="0">
              <a:solidFill>
                <a:srgbClr val="FFFFFF"/>
              </a:solidFill>
            </a:endParaRPr>
          </a:p>
          <a:p>
            <a:r>
              <a:rPr lang="en-US" sz="1800" dirty="0">
                <a:solidFill>
                  <a:srgbClr val="FFFFFF"/>
                </a:solidFill>
              </a:rPr>
              <a:t>Will follow normal permit review process</a:t>
            </a:r>
          </a:p>
          <a:p>
            <a:endParaRPr lang="en-US" sz="1800" dirty="0">
              <a:solidFill>
                <a:srgbClr val="FFFFFF"/>
              </a:solidFill>
            </a:endParaRPr>
          </a:p>
          <a:p>
            <a:r>
              <a:rPr lang="en-US" sz="1800" dirty="0">
                <a:solidFill>
                  <a:srgbClr val="FFFFFF"/>
                </a:solidFill>
              </a:rPr>
              <a:t>Can’t be issued until the SDCI side sewer permit is issued</a:t>
            </a:r>
          </a:p>
          <a:p>
            <a:pPr marL="0" indent="0">
              <a:buNone/>
            </a:pPr>
            <a:endParaRPr lang="en-US" sz="1800" dirty="0">
              <a:solidFill>
                <a:srgbClr val="FFFFFF"/>
              </a:solidFill>
            </a:endParaRPr>
          </a:p>
          <a:p>
            <a:r>
              <a:rPr lang="en-US" sz="1800" dirty="0">
                <a:solidFill>
                  <a:srgbClr val="FFFFFF"/>
                </a:solidFill>
              </a:rPr>
              <a:t>Record ID: </a:t>
            </a:r>
            <a:r>
              <a:rPr lang="en-US" sz="2000" u="sng" dirty="0">
                <a:solidFill>
                  <a:schemeClr val="bg1"/>
                </a:solidFill>
              </a:rPr>
              <a:t>SUUTIL</a:t>
            </a:r>
            <a:r>
              <a:rPr lang="en-US" sz="2000" dirty="0">
                <a:solidFill>
                  <a:schemeClr val="bg1"/>
                </a:solidFill>
              </a:rPr>
              <a:t>0000001</a:t>
            </a:r>
            <a:endParaRPr lang="en-US" sz="1600" dirty="0">
              <a:solidFill>
                <a:srgbClr val="FFFFFF"/>
              </a:solidFill>
            </a:endParaRPr>
          </a:p>
          <a:p>
            <a:pPr marL="457200" lvl="1"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p:txBody>
      </p:sp>
      <p:sp>
        <p:nvSpPr>
          <p:cNvPr id="4" name="Slide Number Placeholder 3"/>
          <p:cNvSpPr>
            <a:spLocks noGrp="1"/>
          </p:cNvSpPr>
          <p:nvPr>
            <p:ph type="sldNum" sz="quarter" idx="4"/>
          </p:nvPr>
        </p:nvSpPr>
        <p:spPr>
          <a:xfrm>
            <a:off x="9493717" y="6356351"/>
            <a:ext cx="545632"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FF00781E-FF89-4A09-891D-384CEB794F9B}"/>
              </a:ext>
            </a:extLst>
          </p:cNvPr>
          <p:cNvGraphicFramePr>
            <a:graphicFrameLocks noGrp="1"/>
          </p:cNvGraphicFramePr>
          <p:nvPr>
            <p:extLst>
              <p:ext uri="{D42A27DB-BD31-4B8C-83A1-F6EECF244321}">
                <p14:modId xmlns:p14="http://schemas.microsoft.com/office/powerpoint/2010/main" val="142773347"/>
              </p:ext>
            </p:extLst>
          </p:nvPr>
        </p:nvGraphicFramePr>
        <p:xfrm>
          <a:off x="7063932" y="1334324"/>
          <a:ext cx="4859570" cy="4620487"/>
        </p:xfrm>
        <a:graphic>
          <a:graphicData uri="http://schemas.openxmlformats.org/drawingml/2006/table">
            <a:tbl>
              <a:tblPr firstRow="1" bandRow="1">
                <a:tableStyleId>{5C22544A-7EE6-4342-B048-85BDC9FD1C3A}</a:tableStyleId>
              </a:tblPr>
              <a:tblGrid>
                <a:gridCol w="1999452">
                  <a:extLst>
                    <a:ext uri="{9D8B030D-6E8A-4147-A177-3AD203B41FA5}">
                      <a16:colId xmlns:a16="http://schemas.microsoft.com/office/drawing/2014/main" val="4252253385"/>
                    </a:ext>
                  </a:extLst>
                </a:gridCol>
                <a:gridCol w="2860118">
                  <a:extLst>
                    <a:ext uri="{9D8B030D-6E8A-4147-A177-3AD203B41FA5}">
                      <a16:colId xmlns:a16="http://schemas.microsoft.com/office/drawing/2014/main" val="2083312621"/>
                    </a:ext>
                  </a:extLst>
                </a:gridCol>
              </a:tblGrid>
              <a:tr h="875559">
                <a:tc>
                  <a:txBody>
                    <a:bodyPr/>
                    <a:lstStyle/>
                    <a:p>
                      <a:pPr algn="ctr"/>
                      <a:r>
                        <a:rPr lang="en-US" sz="1600"/>
                        <a:t>Hansen Use Code</a:t>
                      </a:r>
                    </a:p>
                  </a:txBody>
                  <a:tcPr/>
                </a:tc>
                <a:tc>
                  <a:txBody>
                    <a:bodyPr/>
                    <a:lstStyle/>
                    <a:p>
                      <a:pPr algn="ctr"/>
                      <a:r>
                        <a:rPr lang="en-US" sz="1600" dirty="0"/>
                        <a:t>Accela Use Type</a:t>
                      </a:r>
                    </a:p>
                  </a:txBody>
                  <a:tcPr/>
                </a:tc>
                <a:extLst>
                  <a:ext uri="{0D108BD9-81ED-4DB2-BD59-A6C34878D82A}">
                    <a16:rowId xmlns:a16="http://schemas.microsoft.com/office/drawing/2014/main" val="2405387564"/>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51F</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Side Sewer/Drainage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386269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51G</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Privately Owned Utility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6485835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Exploratory Excavation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162015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Remediation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988162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51M/40</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Pavement Restoration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2136776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51’s</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Utility Infrastructure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57447723"/>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Monitoring Well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3850221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51Z</a:t>
                      </a:r>
                    </a:p>
                  </a:txBody>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Small Wireless Facility</a:t>
                      </a:r>
                    </a:p>
                  </a:txBody>
                  <a:tcPr/>
                </a:tc>
                <a:extLst>
                  <a:ext uri="{0D108BD9-81ED-4DB2-BD59-A6C34878D82A}">
                    <a16:rowId xmlns:a16="http://schemas.microsoft.com/office/drawing/2014/main" val="1095509945"/>
                  </a:ext>
                </a:extLst>
              </a:tr>
            </a:tbl>
          </a:graphicData>
        </a:graphic>
      </p:graphicFrame>
      <p:sp>
        <p:nvSpPr>
          <p:cNvPr id="9" name="Rectangle 8">
            <a:extLst>
              <a:ext uri="{FF2B5EF4-FFF2-40B4-BE49-F238E27FC236}">
                <a16:creationId xmlns:a16="http://schemas.microsoft.com/office/drawing/2014/main" id="{4370657B-D7D2-46B5-8C15-57AFACB58D9B}"/>
              </a:ext>
            </a:extLst>
          </p:cNvPr>
          <p:cNvSpPr/>
          <p:nvPr/>
        </p:nvSpPr>
        <p:spPr>
          <a:xfrm>
            <a:off x="7089606" y="2228273"/>
            <a:ext cx="4833896" cy="394786"/>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2541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79429" y="136525"/>
            <a:ext cx="9317655"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rPr>
              <a:t>Old side sewer permit process steps</a:t>
            </a:r>
          </a:p>
        </p:txBody>
      </p:sp>
      <p:graphicFrame>
        <p:nvGraphicFramePr>
          <p:cNvPr id="6" name="Content Placeholder 2">
            <a:extLst>
              <a:ext uri="{FF2B5EF4-FFF2-40B4-BE49-F238E27FC236}">
                <a16:creationId xmlns:a16="http://schemas.microsoft.com/office/drawing/2014/main" id="{F97C3C3F-6416-4307-B363-2F8BDB73628D}"/>
              </a:ext>
            </a:extLst>
          </p:cNvPr>
          <p:cNvGraphicFramePr>
            <a:graphicFrameLocks noGrp="1"/>
          </p:cNvGraphicFramePr>
          <p:nvPr>
            <p:ph idx="1"/>
            <p:extLst>
              <p:ext uri="{D42A27DB-BD31-4B8C-83A1-F6EECF244321}">
                <p14:modId xmlns:p14="http://schemas.microsoft.com/office/powerpoint/2010/main" val="263499418"/>
              </p:ext>
            </p:extLst>
          </p:nvPr>
        </p:nvGraphicFramePr>
        <p:xfrm>
          <a:off x="850281" y="1824049"/>
          <a:ext cx="10642964"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6D34D7A7-FF5C-4C9F-9CC4-4FCF5DAAECF2}"/>
              </a:ext>
            </a:extLst>
          </p:cNvPr>
          <p:cNvGrpSpPr/>
          <p:nvPr/>
        </p:nvGrpSpPr>
        <p:grpSpPr>
          <a:xfrm rot="16200000">
            <a:off x="4073636" y="2912093"/>
            <a:ext cx="814629" cy="1033813"/>
            <a:chOff x="4079238" y="959895"/>
            <a:chExt cx="814629" cy="814629"/>
          </a:xfrm>
          <a:solidFill>
            <a:schemeClr val="accent1">
              <a:lumMod val="40000"/>
              <a:lumOff val="60000"/>
            </a:schemeClr>
          </a:solidFill>
        </p:grpSpPr>
        <p:sp>
          <p:nvSpPr>
            <p:cNvPr id="10" name="Arrow: Down 9">
              <a:extLst>
                <a:ext uri="{FF2B5EF4-FFF2-40B4-BE49-F238E27FC236}">
                  <a16:creationId xmlns:a16="http://schemas.microsoft.com/office/drawing/2014/main" id="{53AAA25A-B6E0-4056-89CE-AC70E8BF3FE5}"/>
                </a:ext>
              </a:extLst>
            </p:cNvPr>
            <p:cNvSpPr/>
            <p:nvPr/>
          </p:nvSpPr>
          <p:spPr>
            <a:xfrm>
              <a:off x="4079238" y="959895"/>
              <a:ext cx="814629" cy="814629"/>
            </a:xfrm>
            <a:prstGeom prst="downArrow">
              <a:avLst>
                <a:gd name="adj1" fmla="val 55000"/>
                <a:gd name="adj2" fmla="val 45000"/>
              </a:avLst>
            </a:prstGeom>
            <a:grpFill/>
            <a:ln>
              <a:solidFill>
                <a:schemeClr val="accent1">
                  <a:lumMod val="40000"/>
                  <a:lumOff val="6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1" name="Arrow: Down 4">
              <a:extLst>
                <a:ext uri="{FF2B5EF4-FFF2-40B4-BE49-F238E27FC236}">
                  <a16:creationId xmlns:a16="http://schemas.microsoft.com/office/drawing/2014/main" id="{564E0D90-947D-48C4-A536-F5176B2AF9A4}"/>
                </a:ext>
              </a:extLst>
            </p:cNvPr>
            <p:cNvSpPr txBox="1"/>
            <p:nvPr/>
          </p:nvSpPr>
          <p:spPr>
            <a:xfrm>
              <a:off x="4262530" y="959895"/>
              <a:ext cx="448045" cy="613008"/>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69AA6645-AF05-4BDE-838C-9535A2C0D430}"/>
              </a:ext>
            </a:extLst>
          </p:cNvPr>
          <p:cNvGrpSpPr/>
          <p:nvPr/>
        </p:nvGrpSpPr>
        <p:grpSpPr>
          <a:xfrm rot="16200000">
            <a:off x="7860869" y="2972342"/>
            <a:ext cx="814629" cy="1033812"/>
            <a:chOff x="4079238" y="959895"/>
            <a:chExt cx="814629" cy="814629"/>
          </a:xfrm>
          <a:solidFill>
            <a:schemeClr val="accent1">
              <a:lumMod val="40000"/>
              <a:lumOff val="60000"/>
            </a:schemeClr>
          </a:solidFill>
        </p:grpSpPr>
        <p:sp>
          <p:nvSpPr>
            <p:cNvPr id="13" name="Arrow: Down 12">
              <a:extLst>
                <a:ext uri="{FF2B5EF4-FFF2-40B4-BE49-F238E27FC236}">
                  <a16:creationId xmlns:a16="http://schemas.microsoft.com/office/drawing/2014/main" id="{5F92E41D-D176-4459-A976-30219184AAC3}"/>
                </a:ext>
              </a:extLst>
            </p:cNvPr>
            <p:cNvSpPr/>
            <p:nvPr/>
          </p:nvSpPr>
          <p:spPr>
            <a:xfrm>
              <a:off x="4079238" y="959895"/>
              <a:ext cx="814629" cy="814629"/>
            </a:xfrm>
            <a:prstGeom prst="downArrow">
              <a:avLst>
                <a:gd name="adj1" fmla="val 55000"/>
                <a:gd name="adj2" fmla="val 45000"/>
              </a:avLst>
            </a:prstGeom>
            <a:grpFill/>
            <a:ln>
              <a:solidFill>
                <a:schemeClr val="accent1">
                  <a:lumMod val="40000"/>
                  <a:lumOff val="6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4" name="Arrow: Down 4">
              <a:extLst>
                <a:ext uri="{FF2B5EF4-FFF2-40B4-BE49-F238E27FC236}">
                  <a16:creationId xmlns:a16="http://schemas.microsoft.com/office/drawing/2014/main" id="{D9489FF3-D4C2-45EC-B123-8233C76BB4E2}"/>
                </a:ext>
              </a:extLst>
            </p:cNvPr>
            <p:cNvSpPr txBox="1"/>
            <p:nvPr/>
          </p:nvSpPr>
          <p:spPr>
            <a:xfrm>
              <a:off x="4262530" y="959895"/>
              <a:ext cx="448045" cy="613008"/>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3026857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127221" y="620392"/>
            <a:ext cx="4683318" cy="5504688"/>
          </a:xfrm>
        </p:spPr>
        <p:txBody>
          <a:bodyPr>
            <a:normAutofit/>
          </a:bodyPr>
          <a:lstStyle/>
          <a:p>
            <a:r>
              <a:rPr lang="en-US" sz="5100" dirty="0">
                <a:solidFill>
                  <a:schemeClr val="bg1"/>
                </a:solidFill>
              </a:rPr>
              <a:t>New side sewer permit process</a:t>
            </a:r>
            <a:br>
              <a:rPr lang="en-US" sz="5100" dirty="0">
                <a:solidFill>
                  <a:schemeClr val="bg1"/>
                </a:solidFill>
              </a:rPr>
            </a:br>
            <a:br>
              <a:rPr lang="en-US" sz="5100" dirty="0">
                <a:solidFill>
                  <a:schemeClr val="bg1"/>
                </a:solidFill>
              </a:rPr>
            </a:br>
            <a:br>
              <a:rPr lang="en-US" sz="5100" dirty="0">
                <a:solidFill>
                  <a:schemeClr val="bg1"/>
                </a:solidFill>
              </a:rPr>
            </a:br>
            <a:r>
              <a:rPr lang="en-US" u="sng" dirty="0">
                <a:solidFill>
                  <a:schemeClr val="bg1"/>
                </a:solidFill>
              </a:rPr>
              <a:t>Option 1: </a:t>
            </a:r>
            <a:r>
              <a:rPr lang="en-US" dirty="0">
                <a:solidFill>
                  <a:schemeClr val="bg1"/>
                </a:solidFill>
              </a:rPr>
              <a:t>Contractor applies for SDCI side sewer permit first</a:t>
            </a:r>
            <a:endParaRPr lang="en-US" sz="5100" dirty="0">
              <a:solidFill>
                <a:schemeClr val="bg1"/>
              </a:solidFill>
            </a:endParaRPr>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364975066"/>
              </p:ext>
            </p:extLst>
          </p:nvPr>
        </p:nvGraphicFramePr>
        <p:xfrm>
          <a:off x="5532000" y="27848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41">
            <a:extLst>
              <a:ext uri="{FF2B5EF4-FFF2-40B4-BE49-F238E27FC236}">
                <a16:creationId xmlns:a16="http://schemas.microsoft.com/office/drawing/2014/main" id="{B4F6D50A-F162-4F2B-9E9E-4F772A92BBE5}"/>
              </a:ext>
            </a:extLst>
          </p:cNvPr>
          <p:cNvGrpSpPr/>
          <p:nvPr/>
        </p:nvGrpSpPr>
        <p:grpSpPr>
          <a:xfrm>
            <a:off x="11103523" y="1272398"/>
            <a:ext cx="814629" cy="814629"/>
            <a:chOff x="4079238" y="959895"/>
            <a:chExt cx="814629" cy="814629"/>
          </a:xfrm>
          <a:solidFill>
            <a:schemeClr val="accent5"/>
          </a:solidFill>
        </p:grpSpPr>
        <p:sp>
          <p:nvSpPr>
            <p:cNvPr id="43" name="Arrow: Down 42">
              <a:extLst>
                <a:ext uri="{FF2B5EF4-FFF2-40B4-BE49-F238E27FC236}">
                  <a16:creationId xmlns:a16="http://schemas.microsoft.com/office/drawing/2014/main" id="{85C22B96-C670-4672-9BF2-84C55CD071FC}"/>
                </a:ext>
              </a:extLst>
            </p:cNvPr>
            <p:cNvSpPr/>
            <p:nvPr/>
          </p:nvSpPr>
          <p:spPr>
            <a:xfrm>
              <a:off x="4079238" y="959895"/>
              <a:ext cx="814629" cy="814629"/>
            </a:xfrm>
            <a:prstGeom prst="downArrow">
              <a:avLst>
                <a:gd name="adj1" fmla="val 55000"/>
                <a:gd name="adj2" fmla="val 45000"/>
              </a:avLst>
            </a:prstGeom>
            <a:grpFill/>
            <a:ln>
              <a:solidFill>
                <a:schemeClr val="accent5"/>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4" name="Arrow: Down 4">
              <a:extLst>
                <a:ext uri="{FF2B5EF4-FFF2-40B4-BE49-F238E27FC236}">
                  <a16:creationId xmlns:a16="http://schemas.microsoft.com/office/drawing/2014/main" id="{CDBF992F-2B87-46AB-93C2-759EB7965912}"/>
                </a:ext>
              </a:extLst>
            </p:cNvPr>
            <p:cNvSpPr txBox="1"/>
            <p:nvPr/>
          </p:nvSpPr>
          <p:spPr>
            <a:xfrm>
              <a:off x="4262530" y="959895"/>
              <a:ext cx="448045" cy="613008"/>
            </a:xfrm>
            <a:prstGeom prst="rect">
              <a:avLst/>
            </a:prstGeom>
            <a:grpFill/>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77A0E960-51D0-4235-BC47-A08123DEBE8C}"/>
              </a:ext>
            </a:extLst>
          </p:cNvPr>
          <p:cNvGrpSpPr/>
          <p:nvPr/>
        </p:nvGrpSpPr>
        <p:grpSpPr>
          <a:xfrm>
            <a:off x="11103522" y="2536830"/>
            <a:ext cx="814629" cy="814629"/>
            <a:chOff x="4079238" y="959895"/>
            <a:chExt cx="814629" cy="814629"/>
          </a:xfrm>
          <a:solidFill>
            <a:schemeClr val="accent2"/>
          </a:solidFill>
        </p:grpSpPr>
        <p:sp>
          <p:nvSpPr>
            <p:cNvPr id="46" name="Arrow: Down 45">
              <a:extLst>
                <a:ext uri="{FF2B5EF4-FFF2-40B4-BE49-F238E27FC236}">
                  <a16:creationId xmlns:a16="http://schemas.microsoft.com/office/drawing/2014/main" id="{F173E1FE-AF63-4DFF-B180-E1B7A93A8CC5}"/>
                </a:ext>
              </a:extLst>
            </p:cNvPr>
            <p:cNvSpPr/>
            <p:nvPr/>
          </p:nvSpPr>
          <p:spPr>
            <a:xfrm>
              <a:off x="4079238" y="959895"/>
              <a:ext cx="814629" cy="814629"/>
            </a:xfrm>
            <a:prstGeom prst="downArrow">
              <a:avLst>
                <a:gd name="adj1" fmla="val 55000"/>
                <a:gd name="adj2" fmla="val 45000"/>
              </a:avLst>
            </a:prstGeom>
            <a:grpFill/>
            <a:ln>
              <a:solidFill>
                <a:schemeClr val="accent2"/>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7" name="Arrow: Down 4">
              <a:extLst>
                <a:ext uri="{FF2B5EF4-FFF2-40B4-BE49-F238E27FC236}">
                  <a16:creationId xmlns:a16="http://schemas.microsoft.com/office/drawing/2014/main" id="{8CB4ABFC-76D7-4F60-8348-4C24F947E44D}"/>
                </a:ext>
              </a:extLst>
            </p:cNvPr>
            <p:cNvSpPr txBox="1"/>
            <p:nvPr/>
          </p:nvSpPr>
          <p:spPr>
            <a:xfrm>
              <a:off x="4262530" y="959895"/>
              <a:ext cx="448045" cy="613008"/>
            </a:xfrm>
            <a:prstGeom prst="rect">
              <a:avLst/>
            </a:prstGeom>
            <a:grpFill/>
            <a:ln>
              <a:solidFill>
                <a:schemeClr val="accent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8" name="Group 47">
            <a:extLst>
              <a:ext uri="{FF2B5EF4-FFF2-40B4-BE49-F238E27FC236}">
                <a16:creationId xmlns:a16="http://schemas.microsoft.com/office/drawing/2014/main" id="{024C771A-3DA1-47BD-BC62-FC4847F3CF8A}"/>
              </a:ext>
            </a:extLst>
          </p:cNvPr>
          <p:cNvGrpSpPr/>
          <p:nvPr/>
        </p:nvGrpSpPr>
        <p:grpSpPr>
          <a:xfrm>
            <a:off x="11115329" y="3956345"/>
            <a:ext cx="814629" cy="814629"/>
            <a:chOff x="4079238" y="959895"/>
            <a:chExt cx="814629" cy="814629"/>
          </a:xfrm>
          <a:solidFill>
            <a:schemeClr val="bg1">
              <a:lumMod val="50000"/>
            </a:schemeClr>
          </a:solidFill>
        </p:grpSpPr>
        <p:sp>
          <p:nvSpPr>
            <p:cNvPr id="49" name="Arrow: Down 48">
              <a:extLst>
                <a:ext uri="{FF2B5EF4-FFF2-40B4-BE49-F238E27FC236}">
                  <a16:creationId xmlns:a16="http://schemas.microsoft.com/office/drawing/2014/main" id="{47CA7846-33FF-46F8-BBA3-E745A0819F8C}"/>
                </a:ext>
              </a:extLst>
            </p:cNvPr>
            <p:cNvSpPr/>
            <p:nvPr/>
          </p:nvSpPr>
          <p:spPr>
            <a:xfrm>
              <a:off x="4079238" y="959895"/>
              <a:ext cx="814629" cy="814629"/>
            </a:xfrm>
            <a:prstGeom prst="downArrow">
              <a:avLst>
                <a:gd name="adj1" fmla="val 55000"/>
                <a:gd name="adj2" fmla="val 45000"/>
              </a:avLst>
            </a:prstGeom>
            <a:grpFill/>
            <a:ln>
              <a:solidFill>
                <a:schemeClr val="bg1">
                  <a:lumMod val="5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50" name="Arrow: Down 4">
              <a:extLst>
                <a:ext uri="{FF2B5EF4-FFF2-40B4-BE49-F238E27FC236}">
                  <a16:creationId xmlns:a16="http://schemas.microsoft.com/office/drawing/2014/main" id="{BD39EECE-2082-45AC-82F4-F1E973B1FD6F}"/>
                </a:ext>
              </a:extLst>
            </p:cNvPr>
            <p:cNvSpPr txBox="1"/>
            <p:nvPr/>
          </p:nvSpPr>
          <p:spPr>
            <a:xfrm>
              <a:off x="4262530" y="959895"/>
              <a:ext cx="448045" cy="613008"/>
            </a:xfrm>
            <a:prstGeom prst="rect">
              <a:avLst/>
            </a:prstGeom>
            <a:grpFill/>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3957603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45F0C-B205-4342-92B2-0037AFABF71D}"/>
              </a:ext>
            </a:extLst>
          </p:cNvPr>
          <p:cNvPicPr>
            <a:picLocks noChangeAspect="1"/>
          </p:cNvPicPr>
          <p:nvPr/>
        </p:nvPicPr>
        <p:blipFill rotWithShape="1">
          <a:blip r:embed="rId3"/>
          <a:srcRect l="2118"/>
          <a:stretch/>
        </p:blipFill>
        <p:spPr>
          <a:xfrm>
            <a:off x="0" y="751208"/>
            <a:ext cx="5804708" cy="4572000"/>
          </a:xfrm>
          <a:prstGeom prst="rect">
            <a:avLst/>
          </a:prstGeom>
        </p:spPr>
      </p:pic>
      <p:sp>
        <p:nvSpPr>
          <p:cNvPr id="8" name="Rectangle 1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8238478" y="134104"/>
            <a:ext cx="3844031" cy="2556385"/>
          </a:xfrm>
        </p:spPr>
        <p:txBody>
          <a:bodyPr anchor="b">
            <a:normAutofit/>
          </a:bodyPr>
          <a:lstStyle/>
          <a:p>
            <a:r>
              <a:rPr lang="en-US" sz="4800" dirty="0">
                <a:solidFill>
                  <a:schemeClr val="bg1"/>
                </a:solidFill>
              </a:rPr>
              <a:t>New side sewer process – Opt. 1</a:t>
            </a:r>
          </a:p>
        </p:txBody>
      </p:sp>
      <p:sp>
        <p:nvSpPr>
          <p:cNvPr id="3" name="Content Placeholder 2">
            <a:extLst>
              <a:ext uri="{FF2B5EF4-FFF2-40B4-BE49-F238E27FC236}">
                <a16:creationId xmlns:a16="http://schemas.microsoft.com/office/drawing/2014/main" id="{B063DD75-025E-47D6-B796-212099B7C3AE}"/>
              </a:ext>
            </a:extLst>
          </p:cNvPr>
          <p:cNvSpPr>
            <a:spLocks noGrp="1"/>
          </p:cNvSpPr>
          <p:nvPr>
            <p:ph idx="1"/>
          </p:nvPr>
        </p:nvSpPr>
        <p:spPr>
          <a:xfrm>
            <a:off x="8498585" y="3367317"/>
            <a:ext cx="3323816" cy="2354473"/>
          </a:xfrm>
        </p:spPr>
        <p:txBody>
          <a:bodyPr>
            <a:normAutofit/>
          </a:bodyPr>
          <a:lstStyle/>
          <a:p>
            <a:pPr marL="0" indent="0">
              <a:buNone/>
            </a:pPr>
            <a:r>
              <a:rPr lang="en-US" b="1" dirty="0">
                <a:solidFill>
                  <a:schemeClr val="bg1"/>
                </a:solidFill>
              </a:rPr>
              <a:t>New Side Sewer Section on SDCI’s permit – how to request a SDOT permit be created after the SDCI permit is issued</a:t>
            </a:r>
          </a:p>
        </p:txBody>
      </p:sp>
      <p:sp>
        <p:nvSpPr>
          <p:cNvPr id="13" name="Speech Bubble: Oval 12">
            <a:extLst>
              <a:ext uri="{FF2B5EF4-FFF2-40B4-BE49-F238E27FC236}">
                <a16:creationId xmlns:a16="http://schemas.microsoft.com/office/drawing/2014/main" id="{5619D016-8661-4FBF-9EAC-17A1D984B0B0}"/>
              </a:ext>
            </a:extLst>
          </p:cNvPr>
          <p:cNvSpPr/>
          <p:nvPr/>
        </p:nvSpPr>
        <p:spPr>
          <a:xfrm>
            <a:off x="3309663" y="0"/>
            <a:ext cx="2690736" cy="1502416"/>
          </a:xfrm>
          <a:prstGeom prst="wedgeEllipseCallout">
            <a:avLst>
              <a:gd name="adj1" fmla="val -38233"/>
              <a:gd name="adj2" fmla="val 85125"/>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If Yes is selected, a SDOT application will be created when the SDCI permit is issued</a:t>
            </a:r>
          </a:p>
        </p:txBody>
      </p:sp>
      <p:sp>
        <p:nvSpPr>
          <p:cNvPr id="15" name="Speech Bubble: Oval 14">
            <a:extLst>
              <a:ext uri="{FF2B5EF4-FFF2-40B4-BE49-F238E27FC236}">
                <a16:creationId xmlns:a16="http://schemas.microsoft.com/office/drawing/2014/main" id="{AC06F633-B23F-4D79-B7B3-E95ED69B87FD}"/>
              </a:ext>
            </a:extLst>
          </p:cNvPr>
          <p:cNvSpPr/>
          <p:nvPr/>
        </p:nvSpPr>
        <p:spPr>
          <a:xfrm>
            <a:off x="5208090" y="1168116"/>
            <a:ext cx="2964633" cy="2171016"/>
          </a:xfrm>
          <a:prstGeom prst="wedgeEllipseCallout">
            <a:avLst>
              <a:gd name="adj1" fmla="val -55305"/>
              <a:gd name="adj2" fmla="val 23091"/>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Existing SDOT permit numbers can be added manually. Accela will auto populate if a SDOT permit is auto created.</a:t>
            </a:r>
          </a:p>
        </p:txBody>
      </p:sp>
      <p:sp>
        <p:nvSpPr>
          <p:cNvPr id="17" name="Speech Bubble: Oval 16">
            <a:extLst>
              <a:ext uri="{FF2B5EF4-FFF2-40B4-BE49-F238E27FC236}">
                <a16:creationId xmlns:a16="http://schemas.microsoft.com/office/drawing/2014/main" id="{C8CD6591-A23D-476B-BF41-6DAA0036D01E}"/>
              </a:ext>
            </a:extLst>
          </p:cNvPr>
          <p:cNvSpPr/>
          <p:nvPr/>
        </p:nvSpPr>
        <p:spPr>
          <a:xfrm>
            <a:off x="5454385" y="3572610"/>
            <a:ext cx="2479797" cy="1939916"/>
          </a:xfrm>
          <a:prstGeom prst="wedgeEllipseCallout">
            <a:avLst>
              <a:gd name="adj1" fmla="val -64418"/>
              <a:gd name="adj2" fmla="val -51979"/>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Will map to the SDOT use row information if a SDOT permit is auto created</a:t>
            </a:r>
          </a:p>
        </p:txBody>
      </p:sp>
    </p:spTree>
    <p:extLst>
      <p:ext uri="{BB962C8B-B14F-4D97-AF65-F5344CB8AC3E}">
        <p14:creationId xmlns:p14="http://schemas.microsoft.com/office/powerpoint/2010/main" val="1762254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182744" y="620392"/>
            <a:ext cx="4651649" cy="5504688"/>
          </a:xfrm>
        </p:spPr>
        <p:txBody>
          <a:bodyPr>
            <a:normAutofit/>
          </a:bodyPr>
          <a:lstStyle/>
          <a:p>
            <a:r>
              <a:rPr lang="en-US" sz="5100" dirty="0">
                <a:solidFill>
                  <a:schemeClr val="bg1"/>
                </a:solidFill>
              </a:rPr>
              <a:t>New side sewer permit process</a:t>
            </a:r>
            <a:br>
              <a:rPr lang="en-US" sz="5100" dirty="0">
                <a:solidFill>
                  <a:schemeClr val="bg1"/>
                </a:solidFill>
              </a:rPr>
            </a:br>
            <a:br>
              <a:rPr lang="en-US" sz="5100" dirty="0">
                <a:solidFill>
                  <a:schemeClr val="bg1"/>
                </a:solidFill>
              </a:rPr>
            </a:br>
            <a:br>
              <a:rPr lang="en-US" sz="5100" dirty="0">
                <a:solidFill>
                  <a:schemeClr val="bg1"/>
                </a:solidFill>
              </a:rPr>
            </a:br>
            <a:r>
              <a:rPr lang="en-US" u="sng" dirty="0">
                <a:solidFill>
                  <a:schemeClr val="bg1"/>
                </a:solidFill>
              </a:rPr>
              <a:t>Option 2: </a:t>
            </a:r>
            <a:r>
              <a:rPr lang="en-US" dirty="0">
                <a:solidFill>
                  <a:schemeClr val="bg1"/>
                </a:solidFill>
              </a:rPr>
              <a:t>Contractor applies for SDOT side sewer permit first</a:t>
            </a:r>
            <a:endParaRPr lang="en-US" sz="5100" dirty="0">
              <a:solidFill>
                <a:schemeClr val="bg1"/>
              </a:solidFill>
            </a:endParaRPr>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969341294"/>
              </p:ext>
            </p:extLst>
          </p:nvPr>
        </p:nvGraphicFramePr>
        <p:xfrm>
          <a:off x="5337895" y="148046"/>
          <a:ext cx="6723612" cy="597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a:extLst>
              <a:ext uri="{FF2B5EF4-FFF2-40B4-BE49-F238E27FC236}">
                <a16:creationId xmlns:a16="http://schemas.microsoft.com/office/drawing/2014/main" id="{CE1A8B80-CE34-4EEF-B25E-56F192A705F5}"/>
              </a:ext>
            </a:extLst>
          </p:cNvPr>
          <p:cNvGrpSpPr/>
          <p:nvPr/>
        </p:nvGrpSpPr>
        <p:grpSpPr>
          <a:xfrm>
            <a:off x="11325254" y="856980"/>
            <a:ext cx="684001" cy="727353"/>
            <a:chOff x="4079238" y="959895"/>
            <a:chExt cx="814629" cy="814629"/>
          </a:xfrm>
          <a:solidFill>
            <a:schemeClr val="accent6"/>
          </a:solidFill>
        </p:grpSpPr>
        <p:sp>
          <p:nvSpPr>
            <p:cNvPr id="30" name="Arrow: Down 29">
              <a:extLst>
                <a:ext uri="{FF2B5EF4-FFF2-40B4-BE49-F238E27FC236}">
                  <a16:creationId xmlns:a16="http://schemas.microsoft.com/office/drawing/2014/main" id="{99AFFC28-A038-4D28-AB64-807C50955779}"/>
                </a:ext>
              </a:extLst>
            </p:cNvPr>
            <p:cNvSpPr/>
            <p:nvPr/>
          </p:nvSpPr>
          <p:spPr>
            <a:xfrm>
              <a:off x="4079238" y="959895"/>
              <a:ext cx="814629" cy="814629"/>
            </a:xfrm>
            <a:prstGeom prst="downArrow">
              <a:avLst>
                <a:gd name="adj1" fmla="val 55000"/>
                <a:gd name="adj2" fmla="val 45000"/>
              </a:avLst>
            </a:prstGeom>
            <a:grpFill/>
            <a:ln>
              <a:solidFill>
                <a:schemeClr val="accent6"/>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Arrow: Down 4">
              <a:extLst>
                <a:ext uri="{FF2B5EF4-FFF2-40B4-BE49-F238E27FC236}">
                  <a16:creationId xmlns:a16="http://schemas.microsoft.com/office/drawing/2014/main" id="{87E8D35E-E73B-4FCD-9619-1EC70060CE6B}"/>
                </a:ext>
              </a:extLst>
            </p:cNvPr>
            <p:cNvSpPr txBox="1"/>
            <p:nvPr/>
          </p:nvSpPr>
          <p:spPr>
            <a:xfrm>
              <a:off x="4262530" y="959895"/>
              <a:ext cx="448045" cy="613008"/>
            </a:xfrm>
            <a:prstGeom prst="rect">
              <a:avLst/>
            </a:prstGeom>
            <a:grpFill/>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8334352F-59B8-40C9-94F6-23247C411E3C}"/>
              </a:ext>
            </a:extLst>
          </p:cNvPr>
          <p:cNvGrpSpPr/>
          <p:nvPr/>
        </p:nvGrpSpPr>
        <p:grpSpPr>
          <a:xfrm>
            <a:off x="11325253" y="2059199"/>
            <a:ext cx="684001" cy="727353"/>
            <a:chOff x="4079238" y="959895"/>
            <a:chExt cx="814629" cy="814629"/>
          </a:xfrm>
          <a:solidFill>
            <a:schemeClr val="accent5"/>
          </a:solidFill>
        </p:grpSpPr>
        <p:sp>
          <p:nvSpPr>
            <p:cNvPr id="33" name="Arrow: Down 32">
              <a:extLst>
                <a:ext uri="{FF2B5EF4-FFF2-40B4-BE49-F238E27FC236}">
                  <a16:creationId xmlns:a16="http://schemas.microsoft.com/office/drawing/2014/main" id="{D4B16C8E-4B5A-47A0-AD34-BB88963EAE3E}"/>
                </a:ext>
              </a:extLst>
            </p:cNvPr>
            <p:cNvSpPr/>
            <p:nvPr/>
          </p:nvSpPr>
          <p:spPr>
            <a:xfrm>
              <a:off x="4079238" y="959895"/>
              <a:ext cx="814629" cy="814629"/>
            </a:xfrm>
            <a:prstGeom prst="downArrow">
              <a:avLst>
                <a:gd name="adj1" fmla="val 55000"/>
                <a:gd name="adj2" fmla="val 45000"/>
              </a:avLst>
            </a:prstGeom>
            <a:grpFill/>
            <a:ln>
              <a:solidFill>
                <a:schemeClr val="accent5"/>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4" name="Arrow: Down 4">
              <a:extLst>
                <a:ext uri="{FF2B5EF4-FFF2-40B4-BE49-F238E27FC236}">
                  <a16:creationId xmlns:a16="http://schemas.microsoft.com/office/drawing/2014/main" id="{5D2EF9C6-EE7C-4FDB-B37A-1586A0AFB452}"/>
                </a:ext>
              </a:extLst>
            </p:cNvPr>
            <p:cNvSpPr txBox="1"/>
            <p:nvPr/>
          </p:nvSpPr>
          <p:spPr>
            <a:xfrm>
              <a:off x="4262530" y="959895"/>
              <a:ext cx="448045" cy="613008"/>
            </a:xfrm>
            <a:prstGeom prst="rect">
              <a:avLst/>
            </a:prstGeom>
            <a:grpFill/>
            <a:ln>
              <a:solidFill>
                <a:schemeClr val="accent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70ACFA75-D314-4515-9BF3-CDE3ED56A493}"/>
              </a:ext>
            </a:extLst>
          </p:cNvPr>
          <p:cNvGrpSpPr/>
          <p:nvPr/>
        </p:nvGrpSpPr>
        <p:grpSpPr>
          <a:xfrm>
            <a:off x="11325252" y="3261418"/>
            <a:ext cx="684001" cy="727353"/>
            <a:chOff x="4079238" y="959895"/>
            <a:chExt cx="814629" cy="814629"/>
          </a:xfrm>
          <a:solidFill>
            <a:schemeClr val="accent2"/>
          </a:solidFill>
        </p:grpSpPr>
        <p:sp>
          <p:nvSpPr>
            <p:cNvPr id="36" name="Arrow: Down 35">
              <a:extLst>
                <a:ext uri="{FF2B5EF4-FFF2-40B4-BE49-F238E27FC236}">
                  <a16:creationId xmlns:a16="http://schemas.microsoft.com/office/drawing/2014/main" id="{E41CF59E-8D7E-49B0-8901-E4AF3D5B6B6D}"/>
                </a:ext>
              </a:extLst>
            </p:cNvPr>
            <p:cNvSpPr/>
            <p:nvPr/>
          </p:nvSpPr>
          <p:spPr>
            <a:xfrm>
              <a:off x="4079238" y="959895"/>
              <a:ext cx="814629" cy="814629"/>
            </a:xfrm>
            <a:prstGeom prst="downArrow">
              <a:avLst>
                <a:gd name="adj1" fmla="val 55000"/>
                <a:gd name="adj2" fmla="val 45000"/>
              </a:avLst>
            </a:prstGeom>
            <a:grpFill/>
            <a:ln>
              <a:solidFill>
                <a:schemeClr val="accent2"/>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Arrow: Down 4">
              <a:extLst>
                <a:ext uri="{FF2B5EF4-FFF2-40B4-BE49-F238E27FC236}">
                  <a16:creationId xmlns:a16="http://schemas.microsoft.com/office/drawing/2014/main" id="{43338B8B-95CD-4753-A7B8-D936BE3069A7}"/>
                </a:ext>
              </a:extLst>
            </p:cNvPr>
            <p:cNvSpPr txBox="1"/>
            <p:nvPr/>
          </p:nvSpPr>
          <p:spPr>
            <a:xfrm>
              <a:off x="4262530" y="959895"/>
              <a:ext cx="448045" cy="613008"/>
            </a:xfrm>
            <a:prstGeom prst="rect">
              <a:avLst/>
            </a:prstGeom>
            <a:grpFill/>
            <a:ln>
              <a:solidFill>
                <a:schemeClr val="accent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FD2BE94B-C9D5-437C-98BD-BA424455CA6B}"/>
              </a:ext>
            </a:extLst>
          </p:cNvPr>
          <p:cNvGrpSpPr/>
          <p:nvPr/>
        </p:nvGrpSpPr>
        <p:grpSpPr>
          <a:xfrm>
            <a:off x="11325252" y="4392946"/>
            <a:ext cx="684001" cy="727353"/>
            <a:chOff x="4079238" y="959895"/>
            <a:chExt cx="814629" cy="814629"/>
          </a:xfrm>
          <a:solidFill>
            <a:schemeClr val="bg1">
              <a:lumMod val="50000"/>
            </a:schemeClr>
          </a:solidFill>
        </p:grpSpPr>
        <p:sp>
          <p:nvSpPr>
            <p:cNvPr id="39" name="Arrow: Down 38">
              <a:extLst>
                <a:ext uri="{FF2B5EF4-FFF2-40B4-BE49-F238E27FC236}">
                  <a16:creationId xmlns:a16="http://schemas.microsoft.com/office/drawing/2014/main" id="{9A1045DC-2543-4A5C-B38C-E66ED2945394}"/>
                </a:ext>
              </a:extLst>
            </p:cNvPr>
            <p:cNvSpPr/>
            <p:nvPr/>
          </p:nvSpPr>
          <p:spPr>
            <a:xfrm>
              <a:off x="4079238" y="959895"/>
              <a:ext cx="814629" cy="814629"/>
            </a:xfrm>
            <a:prstGeom prst="downArrow">
              <a:avLst>
                <a:gd name="adj1" fmla="val 55000"/>
                <a:gd name="adj2" fmla="val 45000"/>
              </a:avLst>
            </a:prstGeom>
            <a:grpFill/>
            <a:ln>
              <a:solidFill>
                <a:schemeClr val="bg1">
                  <a:lumMod val="5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0" name="Arrow: Down 4">
              <a:extLst>
                <a:ext uri="{FF2B5EF4-FFF2-40B4-BE49-F238E27FC236}">
                  <a16:creationId xmlns:a16="http://schemas.microsoft.com/office/drawing/2014/main" id="{97B9DE01-4216-4222-A535-27829F7F0F4D}"/>
                </a:ext>
              </a:extLst>
            </p:cNvPr>
            <p:cNvSpPr txBox="1"/>
            <p:nvPr/>
          </p:nvSpPr>
          <p:spPr>
            <a:xfrm>
              <a:off x="4262530" y="959895"/>
              <a:ext cx="448045" cy="613008"/>
            </a:xfrm>
            <a:prstGeom prst="rect">
              <a:avLst/>
            </a:prstGeom>
            <a:grpFill/>
            <a:ln>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3093466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8238478" y="134104"/>
            <a:ext cx="3844031" cy="2556385"/>
          </a:xfrm>
        </p:spPr>
        <p:txBody>
          <a:bodyPr anchor="b">
            <a:normAutofit/>
          </a:bodyPr>
          <a:lstStyle/>
          <a:p>
            <a:r>
              <a:rPr lang="en-US" sz="4800" dirty="0">
                <a:solidFill>
                  <a:schemeClr val="bg1"/>
                </a:solidFill>
              </a:rPr>
              <a:t>New side sewer process</a:t>
            </a:r>
          </a:p>
        </p:txBody>
      </p:sp>
      <p:sp>
        <p:nvSpPr>
          <p:cNvPr id="3" name="Content Placeholder 2">
            <a:extLst>
              <a:ext uri="{FF2B5EF4-FFF2-40B4-BE49-F238E27FC236}">
                <a16:creationId xmlns:a16="http://schemas.microsoft.com/office/drawing/2014/main" id="{B063DD75-025E-47D6-B796-212099B7C3AE}"/>
              </a:ext>
            </a:extLst>
          </p:cNvPr>
          <p:cNvSpPr>
            <a:spLocks noGrp="1"/>
          </p:cNvSpPr>
          <p:nvPr>
            <p:ph idx="1"/>
          </p:nvPr>
        </p:nvSpPr>
        <p:spPr>
          <a:xfrm>
            <a:off x="8311081" y="3367317"/>
            <a:ext cx="3657600" cy="2354473"/>
          </a:xfrm>
        </p:spPr>
        <p:txBody>
          <a:bodyPr>
            <a:normAutofit/>
          </a:bodyPr>
          <a:lstStyle/>
          <a:p>
            <a:pPr marL="0" indent="0">
              <a:buNone/>
            </a:pPr>
            <a:r>
              <a:rPr lang="en-US" b="1" dirty="0">
                <a:solidFill>
                  <a:schemeClr val="bg1"/>
                </a:solidFill>
              </a:rPr>
              <a:t>Overview of changes – this process begins with new side sewer applications on and after </a:t>
            </a:r>
            <a:r>
              <a:rPr lang="en-US" b="1" u="sng" dirty="0">
                <a:solidFill>
                  <a:schemeClr val="bg1"/>
                </a:solidFill>
              </a:rPr>
              <a:t>November 12</a:t>
            </a:r>
            <a:r>
              <a:rPr lang="en-US" b="1" u="sng" baseline="30000" dirty="0">
                <a:solidFill>
                  <a:schemeClr val="bg1"/>
                </a:solidFill>
              </a:rPr>
              <a:t>th</a:t>
            </a:r>
            <a:r>
              <a:rPr lang="en-US" b="1" u="sng" dirty="0">
                <a:solidFill>
                  <a:schemeClr val="bg1"/>
                </a:solidFill>
              </a:rPr>
              <a:t>, 2020</a:t>
            </a:r>
          </a:p>
        </p:txBody>
      </p:sp>
      <p:sp>
        <p:nvSpPr>
          <p:cNvPr id="9" name="Content Placeholder 2">
            <a:extLst>
              <a:ext uri="{FF2B5EF4-FFF2-40B4-BE49-F238E27FC236}">
                <a16:creationId xmlns:a16="http://schemas.microsoft.com/office/drawing/2014/main" id="{727AE130-C238-4810-AB30-A2C8941CC088}"/>
              </a:ext>
            </a:extLst>
          </p:cNvPr>
          <p:cNvSpPr txBox="1">
            <a:spLocks/>
          </p:cNvSpPr>
          <p:nvPr/>
        </p:nvSpPr>
        <p:spPr>
          <a:xfrm>
            <a:off x="-375993" y="742556"/>
            <a:ext cx="8244872" cy="5249522"/>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buFont typeface="Wingdings" panose="05000000000000000000" pitchFamily="2" charset="2"/>
              <a:buChar char="ü"/>
            </a:pPr>
            <a:endParaRPr lang="en-US" sz="2000" b="1" dirty="0"/>
          </a:p>
          <a:p>
            <a:pPr lvl="2">
              <a:buFont typeface="Wingdings" panose="05000000000000000000" pitchFamily="2" charset="2"/>
              <a:buChar char="ü"/>
            </a:pPr>
            <a:r>
              <a:rPr lang="en-US" sz="2000" b="1" dirty="0"/>
              <a:t>Allows contractors to apply for the SDOT side sewer permit early to align issuance events</a:t>
            </a:r>
          </a:p>
          <a:p>
            <a:pPr marL="685800" lvl="2" indent="0">
              <a:buFont typeface="Arial" panose="020B0604020202020204" pitchFamily="34" charset="0"/>
              <a:buNone/>
            </a:pPr>
            <a:endParaRPr lang="en-US" sz="2000" b="1" dirty="0"/>
          </a:p>
          <a:p>
            <a:pPr lvl="2">
              <a:buFont typeface="Wingdings" panose="05000000000000000000" pitchFamily="2" charset="2"/>
              <a:buChar char="ü"/>
            </a:pPr>
            <a:r>
              <a:rPr lang="en-US" sz="2000" b="1" dirty="0"/>
              <a:t>Allows the contractor to apply for both side sewer permits at the same time (for the most part)</a:t>
            </a:r>
          </a:p>
          <a:p>
            <a:pPr lvl="2">
              <a:buFont typeface="Wingdings" panose="05000000000000000000" pitchFamily="2" charset="2"/>
              <a:buChar char="ü"/>
            </a:pPr>
            <a:endParaRPr lang="en-US" sz="2000" b="1" dirty="0"/>
          </a:p>
          <a:p>
            <a:pPr lvl="2">
              <a:buFont typeface="Wingdings" panose="05000000000000000000" pitchFamily="2" charset="2"/>
              <a:buChar char="ü"/>
            </a:pPr>
            <a:r>
              <a:rPr lang="en-US" sz="2000" b="1" dirty="0"/>
              <a:t>Allows SDOT to review per normal Minor Utility permit business process</a:t>
            </a:r>
          </a:p>
          <a:p>
            <a:pPr lvl="2">
              <a:buFont typeface="Wingdings" panose="05000000000000000000" pitchFamily="2" charset="2"/>
              <a:buChar char="ü"/>
            </a:pPr>
            <a:endParaRPr lang="en-US" sz="2000" b="1" dirty="0"/>
          </a:p>
          <a:p>
            <a:pPr lvl="2">
              <a:buFont typeface="Wingdings" panose="05000000000000000000" pitchFamily="2" charset="2"/>
              <a:buChar char="ü"/>
            </a:pPr>
            <a:r>
              <a:rPr lang="en-US" sz="2000" b="1" dirty="0"/>
              <a:t>Will use indicated duration instead of the pre-determined 180 and 540 days</a:t>
            </a:r>
          </a:p>
          <a:p>
            <a:pPr lvl="2">
              <a:buFont typeface="Wingdings" panose="05000000000000000000" pitchFamily="2" charset="2"/>
              <a:buChar char="ü"/>
            </a:pPr>
            <a:endParaRPr lang="en-US" sz="2000" b="1" dirty="0"/>
          </a:p>
          <a:p>
            <a:pPr lvl="2">
              <a:buFont typeface="Wingdings" panose="05000000000000000000" pitchFamily="2" charset="2"/>
              <a:buChar char="ü"/>
            </a:pPr>
            <a:r>
              <a:rPr lang="en-US" sz="2000" b="1" dirty="0"/>
              <a:t>Decouples fees – each department collects fees separately</a:t>
            </a:r>
          </a:p>
          <a:p>
            <a:pPr marL="685800" lvl="2" indent="0">
              <a:buFont typeface="Arial" panose="020B0604020202020204" pitchFamily="34" charset="0"/>
              <a:buNone/>
            </a:pPr>
            <a:endParaRPr lang="en-US" sz="2000" b="1" dirty="0"/>
          </a:p>
          <a:p>
            <a:pPr marL="685800" lvl="2" indent="0">
              <a:buFont typeface="Arial" panose="020B0604020202020204" pitchFamily="34" charset="0"/>
              <a:buNone/>
            </a:pPr>
            <a:endParaRPr lang="en-US" sz="2000" b="1" dirty="0"/>
          </a:p>
          <a:p>
            <a:pPr lvl="2">
              <a:buFont typeface="Wingdings" panose="05000000000000000000" pitchFamily="2" charset="2"/>
              <a:buChar char="ü"/>
            </a:pPr>
            <a:r>
              <a:rPr lang="en-US" sz="2000" b="1" dirty="0"/>
              <a:t>SDOT will no longer require the applicant/contractor to be a RSSC or RPRC</a:t>
            </a:r>
          </a:p>
          <a:p>
            <a:pPr lvl="2">
              <a:buFont typeface="Wingdings" panose="05000000000000000000" pitchFamily="2" charset="2"/>
              <a:buChar char="ü"/>
            </a:pPr>
            <a:endParaRPr lang="en-US" sz="2000" b="1" dirty="0"/>
          </a:p>
          <a:p>
            <a:pPr marL="685800" lvl="1" indent="-342900">
              <a:buFont typeface="+mj-lt"/>
              <a:buAutoNum type="arabicPeriod"/>
            </a:pPr>
            <a:endParaRPr lang="en-US" sz="2000" b="1" dirty="0"/>
          </a:p>
          <a:p>
            <a:pPr marL="685800" lvl="1" indent="-342900">
              <a:buFont typeface="+mj-lt"/>
              <a:buAutoNum type="arabicPeriod"/>
            </a:pPr>
            <a:endParaRPr lang="en-US" sz="2000" b="1" dirty="0"/>
          </a:p>
        </p:txBody>
      </p:sp>
    </p:spTree>
    <p:extLst>
      <p:ext uri="{BB962C8B-B14F-4D97-AF65-F5344CB8AC3E}">
        <p14:creationId xmlns:p14="http://schemas.microsoft.com/office/powerpoint/2010/main" val="899145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94979" y="158416"/>
            <a:ext cx="4491979" cy="1252006"/>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get to the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Portal from our webpages</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Starting November 9</a:t>
            </a:r>
            <a:r>
              <a:rPr lang="en-US" b="1" baseline="30000" dirty="0">
                <a:solidFill>
                  <a:srgbClr val="003DA5">
                    <a:lumMod val="50000"/>
                  </a:srgbClr>
                </a:solidFill>
                <a:latin typeface="Calibri"/>
              </a:rPr>
              <a:t>th</a:t>
            </a:r>
            <a:r>
              <a:rPr lang="en-US" b="1" dirty="0">
                <a:solidFill>
                  <a:srgbClr val="003DA5">
                    <a:lumMod val="50000"/>
                  </a:srgbClr>
                </a:solidFill>
                <a:latin typeface="Calibri"/>
              </a:rPr>
              <a:t>, our permit webpages will have updated information to guide you through the Accela permit process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You can also find a link to the Portal on the right panel of every webpage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lvl="0" indent="0">
              <a:buNone/>
            </a:pPr>
            <a:r>
              <a:rPr lang="en-US" i="1" dirty="0">
                <a:hlinkClick r:id="rId3"/>
              </a:rPr>
              <a:t>http://www.seattle.gov/transportation/permits-and-services/permits</a:t>
            </a: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847953"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69511" t="-3553" r="3957" b="11669"/>
          <a:stretch/>
        </p:blipFill>
        <p:spPr>
          <a:xfrm>
            <a:off x="10194202" y="3141538"/>
            <a:ext cx="1794568" cy="28346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417405" y="4731139"/>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372A828F-081A-4A37-B520-D7974DC2A52E}"/>
              </a:ext>
            </a:extLst>
          </p:cNvPr>
          <p:cNvSpPr/>
          <p:nvPr/>
        </p:nvSpPr>
        <p:spPr>
          <a:xfrm>
            <a:off x="4847953" y="4399984"/>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Arrow: Right 10">
            <a:extLst>
              <a:ext uri="{FF2B5EF4-FFF2-40B4-BE49-F238E27FC236}">
                <a16:creationId xmlns:a16="http://schemas.microsoft.com/office/drawing/2014/main" id="{E148413F-DEAD-46C3-8000-0400DE146919}"/>
              </a:ext>
            </a:extLst>
          </p:cNvPr>
          <p:cNvSpPr/>
          <p:nvPr/>
        </p:nvSpPr>
        <p:spPr>
          <a:xfrm>
            <a:off x="6789424" y="4580597"/>
            <a:ext cx="3065081"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35C290AE-E957-44EA-9C51-346E31419FDD}"/>
              </a:ext>
            </a:extLst>
          </p:cNvPr>
          <p:cNvSpPr/>
          <p:nvPr/>
        </p:nvSpPr>
        <p:spPr>
          <a:xfrm>
            <a:off x="10214775" y="3232086"/>
            <a:ext cx="1773995" cy="2744091"/>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2"/>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8816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solidFill>
                  <a:srgbClr val="003DA5">
                    <a:lumMod val="50000"/>
                  </a:srgbClr>
                </a:solidFill>
                <a:latin typeface="Seattle Text"/>
              </a:rPr>
              <a:t>Help Center</a:t>
            </a:r>
            <a:endPar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find help on the Portal</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From the Seattle Services Portal home page, 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any of these pages: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Getting Started</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Permits - Street Use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936A4926-4893-4963-A8EF-83669866F79D}"/>
              </a:ext>
            </a:extLst>
          </p:cNvPr>
          <p:cNvSpPr/>
          <p:nvPr/>
        </p:nvSpPr>
        <p:spPr>
          <a:xfrm>
            <a:off x="7149295" y="880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391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3348277860"/>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10" y="3304641"/>
            <a:ext cx="4235517" cy="203690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56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3883617"/>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09" y="2572061"/>
            <a:ext cx="4235517" cy="727252"/>
          </a:xfrm>
          <a:prstGeom prst="flowChartAlternateProcess">
            <a:avLst/>
          </a:prstGeom>
          <a:noFill/>
          <a:ln w="76200" cap="flat" cmpd="sng">
            <a:solidFill>
              <a:schemeClr val="accent4">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750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46879" y="998002"/>
            <a:ext cx="3182940" cy="1471959"/>
          </a:xfrm>
        </p:spPr>
        <p:txBody>
          <a:bodyPr>
            <a:normAutofit/>
          </a:bodyPr>
          <a:lstStyle/>
          <a:p>
            <a:pPr>
              <a:lnSpc>
                <a:spcPct val="90000"/>
              </a:lnSpc>
            </a:pPr>
            <a:r>
              <a:rPr lang="en-US" sz="3300" dirty="0">
                <a:solidFill>
                  <a:srgbClr val="FFFFFF"/>
                </a:solidFill>
              </a:rPr>
              <a:t>Minor Utility Permit and Use Types</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139635" y="2546161"/>
            <a:ext cx="3200451" cy="3119615"/>
          </a:xfrm>
        </p:spPr>
        <p:txBody>
          <a:bodyPr anchor="t">
            <a:normAutofit/>
          </a:bodyPr>
          <a:lstStyle/>
          <a:p>
            <a:pPr marL="0" indent="0">
              <a:lnSpc>
                <a:spcPct val="90000"/>
              </a:lnSpc>
              <a:buNone/>
            </a:pPr>
            <a:r>
              <a:rPr lang="en-US" sz="1800" b="1" dirty="0">
                <a:solidFill>
                  <a:srgbClr val="FEFFFF"/>
                </a:solidFill>
              </a:rPr>
              <a:t>Minor Utility permit :</a:t>
            </a:r>
          </a:p>
          <a:p>
            <a:pPr>
              <a:lnSpc>
                <a:spcPct val="90000"/>
              </a:lnSpc>
            </a:pPr>
            <a:r>
              <a:rPr lang="en-US" sz="1800" dirty="0">
                <a:solidFill>
                  <a:srgbClr val="FEFFFF"/>
                </a:solidFill>
              </a:rPr>
              <a:t>Used to permit utility installation, staging and restoration in the right-of-way </a:t>
            </a:r>
          </a:p>
          <a:p>
            <a:pPr>
              <a:lnSpc>
                <a:spcPct val="90000"/>
              </a:lnSpc>
            </a:pPr>
            <a:endParaRPr lang="en-US" sz="1800" dirty="0">
              <a:solidFill>
                <a:srgbClr val="FEFFFF"/>
              </a:solidFill>
            </a:endParaRPr>
          </a:p>
          <a:p>
            <a:pPr>
              <a:lnSpc>
                <a:spcPct val="90000"/>
              </a:lnSpc>
            </a:pPr>
            <a:r>
              <a:rPr lang="en-US" sz="1800" dirty="0">
                <a:solidFill>
                  <a:srgbClr val="FEFFFF"/>
                </a:solidFill>
              </a:rPr>
              <a:t>All amendments available after issuance </a:t>
            </a:r>
          </a:p>
          <a:p>
            <a:pPr marL="0" indent="0">
              <a:lnSpc>
                <a:spcPct val="90000"/>
              </a:lnSpc>
              <a:buNone/>
            </a:pPr>
            <a:endParaRPr lang="en-US" sz="1800" dirty="0">
              <a:solidFill>
                <a:srgbClr val="FEFFFF"/>
              </a:solidFill>
            </a:endParaRPr>
          </a:p>
          <a:p>
            <a:pPr>
              <a:lnSpc>
                <a:spcPct val="90000"/>
              </a:lnSpc>
            </a:pPr>
            <a:r>
              <a:rPr lang="en-US" sz="1800" dirty="0">
                <a:solidFill>
                  <a:srgbClr val="FEFFFF"/>
                </a:solidFill>
              </a:rPr>
              <a:t>Record ID: </a:t>
            </a:r>
            <a:r>
              <a:rPr lang="en-US" sz="1800" u="sng" dirty="0">
                <a:solidFill>
                  <a:srgbClr val="FEFFFF"/>
                </a:solidFill>
              </a:rPr>
              <a:t>SUUTIL</a:t>
            </a:r>
            <a:r>
              <a:rPr lang="en-US" sz="1800" dirty="0">
                <a:solidFill>
                  <a:srgbClr val="FEFFFF"/>
                </a:solidFill>
              </a:rPr>
              <a:t>0000001</a:t>
            </a: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p:txBody>
      </p:sp>
      <p:sp>
        <p:nvSpPr>
          <p:cNvPr id="4" name="Slide Number Placeholder 3"/>
          <p:cNvSpPr>
            <a:spLocks noGrp="1"/>
          </p:cNvSpPr>
          <p:nvPr>
            <p:ph type="sldNum" sz="quarter" idx="4"/>
          </p:nvPr>
        </p:nvSpPr>
        <p:spPr>
          <a:xfrm>
            <a:off x="10707624" y="6382512"/>
            <a:ext cx="685800" cy="320040"/>
          </a:xfrm>
        </p:spPr>
        <p:txBody>
          <a:bodyPr anchor="ctr">
            <a:normAutofit/>
          </a:bodyPr>
          <a:lstStyle/>
          <a:p>
            <a:pPr>
              <a:spcAft>
                <a:spcPts val="600"/>
              </a:spcAft>
              <a:defRPr/>
            </a:pPr>
            <a:fld id="{659ED83C-2D8A-42B0-BBF1-CDE43C1054AA}" type="slidenum">
              <a:rPr lang="en-US" sz="1000">
                <a:latin typeface="Calibri"/>
              </a:rPr>
              <a:pPr>
                <a:spcAft>
                  <a:spcPts val="600"/>
                </a:spcAft>
                <a:defRPr/>
              </a:pPr>
              <a:t>9</a:t>
            </a:fld>
            <a:endParaRPr lang="en-US" sz="1000">
              <a:latin typeface="Calibri"/>
            </a:endParaRPr>
          </a:p>
        </p:txBody>
      </p:sp>
      <p:graphicFrame>
        <p:nvGraphicFramePr>
          <p:cNvPr id="8" name="Table 7">
            <a:extLst>
              <a:ext uri="{FF2B5EF4-FFF2-40B4-BE49-F238E27FC236}">
                <a16:creationId xmlns:a16="http://schemas.microsoft.com/office/drawing/2014/main" id="{FF00781E-FF89-4A09-891D-384CEB794F9B}"/>
              </a:ext>
            </a:extLst>
          </p:cNvPr>
          <p:cNvGraphicFramePr>
            <a:graphicFrameLocks noGrp="1"/>
          </p:cNvGraphicFramePr>
          <p:nvPr>
            <p:extLst>
              <p:ext uri="{D42A27DB-BD31-4B8C-83A1-F6EECF244321}">
                <p14:modId xmlns:p14="http://schemas.microsoft.com/office/powerpoint/2010/main" val="740829464"/>
              </p:ext>
            </p:extLst>
          </p:nvPr>
        </p:nvGraphicFramePr>
        <p:xfrm>
          <a:off x="4998268" y="872808"/>
          <a:ext cx="6539076" cy="4792968"/>
        </p:xfrm>
        <a:graphic>
          <a:graphicData uri="http://schemas.openxmlformats.org/drawingml/2006/table">
            <a:tbl>
              <a:tblPr firstRow="1" bandRow="1">
                <a:tableStyleId>{5C22544A-7EE6-4342-B048-85BDC9FD1C3A}</a:tableStyleId>
              </a:tblPr>
              <a:tblGrid>
                <a:gridCol w="2999478">
                  <a:extLst>
                    <a:ext uri="{9D8B030D-6E8A-4147-A177-3AD203B41FA5}">
                      <a16:colId xmlns:a16="http://schemas.microsoft.com/office/drawing/2014/main" val="4252253385"/>
                    </a:ext>
                  </a:extLst>
                </a:gridCol>
                <a:gridCol w="3539598">
                  <a:extLst>
                    <a:ext uri="{9D8B030D-6E8A-4147-A177-3AD203B41FA5}">
                      <a16:colId xmlns:a16="http://schemas.microsoft.com/office/drawing/2014/main" val="2083312621"/>
                    </a:ext>
                  </a:extLst>
                </a:gridCol>
              </a:tblGrid>
              <a:tr h="567344">
                <a:tc>
                  <a:txBody>
                    <a:bodyPr/>
                    <a:lstStyle/>
                    <a:p>
                      <a:pPr algn="ctr"/>
                      <a:r>
                        <a:rPr lang="en-US" sz="2400" dirty="0"/>
                        <a:t>Hansen Use Code</a:t>
                      </a:r>
                    </a:p>
                  </a:txBody>
                  <a:tcPr marL="139511" marR="139511" marT="69755" marB="69755"/>
                </a:tc>
                <a:tc>
                  <a:txBody>
                    <a:bodyPr/>
                    <a:lstStyle/>
                    <a:p>
                      <a:pPr algn="ctr"/>
                      <a:r>
                        <a:rPr lang="en-US" sz="2400"/>
                        <a:t>Accela Use Type</a:t>
                      </a:r>
                    </a:p>
                  </a:txBody>
                  <a:tcPr marL="139511" marR="139511" marT="69755" marB="69755"/>
                </a:tc>
                <a:extLst>
                  <a:ext uri="{0D108BD9-81ED-4DB2-BD59-A6C34878D82A}">
                    <a16:rowId xmlns:a16="http://schemas.microsoft.com/office/drawing/2014/main" val="2405387564"/>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51F</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Side Sewer/Drainage</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2053862695"/>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51G</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Privately Owned Utility</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1564858355"/>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Exploratory Excavation</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81620152"/>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Remediation</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409881625"/>
                  </a:ext>
                </a:extLst>
              </a:tr>
              <a:tr h="528203">
                <a:tc>
                  <a:txBody>
                    <a:bodyPr/>
                    <a:lstStyle/>
                    <a:p>
                      <a:pPr marL="0" marR="0" algn="ctr">
                        <a:lnSpc>
                          <a:spcPct val="107000"/>
                        </a:lnSpc>
                        <a:spcBef>
                          <a:spcPts val="0"/>
                        </a:spcBef>
                        <a:spcAft>
                          <a:spcPts val="0"/>
                        </a:spcAft>
                      </a:pPr>
                      <a:r>
                        <a:rPr lang="en-US"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51M</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Pavement Restoration</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1121367762"/>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51’s</a:t>
                      </a:r>
                    </a:p>
                  </a:txBody>
                  <a:tcPr marL="139511" marR="139511" marT="69755" marB="69755"/>
                </a:tc>
                <a:tc>
                  <a:txBody>
                    <a:bodyPr/>
                    <a:lstStyle/>
                    <a:p>
                      <a:pPr marL="0" marR="0" algn="l">
                        <a:lnSpc>
                          <a:spcPct val="107000"/>
                        </a:lnSpc>
                        <a:spcBef>
                          <a:spcPts val="0"/>
                        </a:spcBef>
                        <a:spcAft>
                          <a:spcPts val="0"/>
                        </a:spcAft>
                      </a:pPr>
                      <a:r>
                        <a:rPr lang="en-US" sz="2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Utility Infrastructure</a:t>
                      </a:r>
                      <a:endParaRPr lang="en-US" sz="2100" b="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2957447723"/>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marL="139511" marR="139511" marT="69755" marB="69755"/>
                </a:tc>
                <a:tc>
                  <a:txBody>
                    <a:bodyPr/>
                    <a:lstStyle/>
                    <a:p>
                      <a:pPr marL="0" marR="0" algn="l">
                        <a:lnSpc>
                          <a:spcPct val="107000"/>
                        </a:lnSpc>
                        <a:spcBef>
                          <a:spcPts val="0"/>
                        </a:spcBef>
                        <a:spcAft>
                          <a:spcPts val="0"/>
                        </a:spcAft>
                      </a:pPr>
                      <a:r>
                        <a:rPr lang="en-US" sz="2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Monitoring Well</a:t>
                      </a:r>
                      <a:endParaRPr lang="en-US" sz="2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39511" marR="139511" marT="69755" marB="69755"/>
                </a:tc>
                <a:extLst>
                  <a:ext uri="{0D108BD9-81ED-4DB2-BD59-A6C34878D82A}">
                    <a16:rowId xmlns:a16="http://schemas.microsoft.com/office/drawing/2014/main" val="1438502215"/>
                  </a:ext>
                </a:extLst>
              </a:tr>
              <a:tr h="528203">
                <a:tc>
                  <a:txBody>
                    <a:bodyPr/>
                    <a:lstStyle/>
                    <a:p>
                      <a:pPr marL="0" marR="0" algn="ctr">
                        <a:lnSpc>
                          <a:spcPct val="107000"/>
                        </a:lnSpc>
                        <a:spcBef>
                          <a:spcPts val="0"/>
                        </a:spcBef>
                        <a:spcAft>
                          <a:spcPts val="0"/>
                        </a:spcAft>
                      </a:pPr>
                      <a:r>
                        <a:rPr lang="en-US" sz="2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51Z</a:t>
                      </a:r>
                    </a:p>
                  </a:txBody>
                  <a:tcPr marL="139511" marR="139511" marT="69755" marB="69755"/>
                </a:tc>
                <a:tc>
                  <a:txBody>
                    <a:bodyPr/>
                    <a:lstStyle/>
                    <a:p>
                      <a:pPr marL="0" marR="0" algn="l">
                        <a:lnSpc>
                          <a:spcPct val="107000"/>
                        </a:lnSpc>
                        <a:spcBef>
                          <a:spcPts val="0"/>
                        </a:spcBef>
                        <a:spcAft>
                          <a:spcPts val="0"/>
                        </a:spcAft>
                      </a:pPr>
                      <a:r>
                        <a:rPr lang="en-US" sz="2100" b="0" dirty="0">
                          <a:effectLst/>
                          <a:latin typeface="Calibri" panose="020F0502020204030204" pitchFamily="34" charset="0"/>
                          <a:ea typeface="Calibri" panose="020F0502020204030204" pitchFamily="34" charset="0"/>
                          <a:cs typeface="Times New Roman" panose="02020603050405020304" pitchFamily="18" charset="0"/>
                        </a:rPr>
                        <a:t>Small Wireless Facility</a:t>
                      </a:r>
                    </a:p>
                  </a:txBody>
                  <a:tcPr marL="139511" marR="139511" marT="69755" marB="69755"/>
                </a:tc>
                <a:extLst>
                  <a:ext uri="{0D108BD9-81ED-4DB2-BD59-A6C34878D82A}">
                    <a16:rowId xmlns:a16="http://schemas.microsoft.com/office/drawing/2014/main" val="1095509945"/>
                  </a:ext>
                </a:extLst>
              </a:tr>
            </a:tbl>
          </a:graphicData>
        </a:graphic>
      </p:graphicFrame>
    </p:spTree>
    <p:extLst>
      <p:ext uri="{BB962C8B-B14F-4D97-AF65-F5344CB8AC3E}">
        <p14:creationId xmlns:p14="http://schemas.microsoft.com/office/powerpoint/2010/main" val="1048535962"/>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2_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5.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6.xml><?xml version="1.0" encoding="utf-8"?>
<a:theme xmlns:a="http://schemas.openxmlformats.org/drawingml/2006/main" name="5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7.xml><?xml version="1.0" encoding="utf-8"?>
<a:theme xmlns:a="http://schemas.openxmlformats.org/drawingml/2006/main" name="6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273</TotalTime>
  <Words>7395</Words>
  <Application>Microsoft Office PowerPoint</Application>
  <PresentationFormat>Widescreen</PresentationFormat>
  <Paragraphs>1242</Paragraphs>
  <Slides>80</Slides>
  <Notes>47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80</vt:i4>
      </vt:variant>
    </vt:vector>
  </HeadingPairs>
  <TitlesOfParts>
    <vt:vector size="92" baseType="lpstr">
      <vt:lpstr>Arial</vt:lpstr>
      <vt:lpstr>Helvetica Neue Medium</vt:lpstr>
      <vt:lpstr>Calibri</vt:lpstr>
      <vt:lpstr>Seattle Text</vt:lpstr>
      <vt:lpstr>Wingdings</vt:lpstr>
      <vt:lpstr>Office Theme</vt:lpstr>
      <vt:lpstr>1_Office Theme</vt:lpstr>
      <vt:lpstr>2_Office Theme</vt:lpstr>
      <vt:lpstr>3_Office Theme</vt:lpstr>
      <vt:lpstr>4_Office Theme</vt:lpstr>
      <vt:lpstr>5_Office Theme</vt:lpstr>
      <vt:lpstr>6_Office Theme</vt:lpstr>
      <vt:lpstr>Utility Permits in the Seattle Services Portal</vt:lpstr>
      <vt:lpstr>Our vision, mission, and core values</vt:lpstr>
      <vt:lpstr>Workshop overview</vt:lpstr>
      <vt:lpstr>Permitting system replacement goals</vt:lpstr>
      <vt:lpstr>Accela launch overview</vt:lpstr>
      <vt:lpstr>Permit types - what’s coming in November  </vt:lpstr>
      <vt:lpstr>Launch Schedule</vt:lpstr>
      <vt:lpstr>Upcoming events</vt:lpstr>
      <vt:lpstr>Minor Utility Permit and Use Types</vt:lpstr>
      <vt:lpstr>Utility Major Permit Thresholds</vt:lpstr>
      <vt:lpstr>Utility Major Permit and Use Types</vt:lpstr>
      <vt:lpstr>Utility Accela permit numbers decoded</vt:lpstr>
      <vt:lpstr>Permit process steps</vt:lpstr>
      <vt:lpstr>Minor Utility Document Requirements</vt:lpstr>
      <vt:lpstr>Utility Major Permit Document Requirements</vt:lpstr>
      <vt:lpstr>Utility use vs. permit expiration dates</vt:lpstr>
      <vt:lpstr>Utility use vs. permit expiration dates</vt:lpstr>
      <vt:lpstr>Utility use vs. permit expiration dates</vt:lpstr>
      <vt:lpstr>Application steps from the Portal</vt:lpstr>
      <vt:lpstr>How to apply for a utility permit</vt:lpstr>
      <vt:lpstr>To login or not to login</vt:lpstr>
      <vt:lpstr>How to add and manage contact delegates</vt:lpstr>
      <vt:lpstr>How to apply for a utility permit</vt:lpstr>
      <vt:lpstr>How to apply for a  utility permit</vt:lpstr>
      <vt:lpstr>Application page overview</vt:lpstr>
      <vt:lpstr>How to apply for a  utility permit</vt:lpstr>
      <vt:lpstr>Contacts overview</vt:lpstr>
      <vt:lpstr>Contacts overview</vt:lpstr>
      <vt:lpstr>How to apply for a utility permit</vt:lpstr>
      <vt:lpstr>How to apply for a utility permit</vt:lpstr>
      <vt:lpstr>How to apply  for a utility  permit</vt:lpstr>
      <vt:lpstr>How to apply  for a utility  permit</vt:lpstr>
      <vt:lpstr>How to apply  for a utility  permit</vt:lpstr>
      <vt:lpstr>How to apply for a utility permit</vt:lpstr>
      <vt:lpstr>Use fee methodology changes</vt:lpstr>
      <vt:lpstr>Use fee methodology changes</vt:lpstr>
      <vt:lpstr>Use fee methodology changes</vt:lpstr>
      <vt:lpstr>Use fee methodology changes</vt:lpstr>
      <vt:lpstr>Use fee methodology changes</vt:lpstr>
      <vt:lpstr>Use fee methodology changes</vt:lpstr>
      <vt:lpstr>How to apply for a utility permit</vt:lpstr>
      <vt:lpstr>How to apply  for a utility  permit</vt:lpstr>
      <vt:lpstr>How to apply for a  utility permit</vt:lpstr>
      <vt:lpstr>How to apply for a  utility permit</vt:lpstr>
      <vt:lpstr>How to apply  for a  utility permit</vt:lpstr>
      <vt:lpstr>How to apply for a  utility permit</vt:lpstr>
      <vt:lpstr>How to apply for a  utility permit</vt:lpstr>
      <vt:lpstr>How to find the status of your permit</vt:lpstr>
      <vt:lpstr>How to find the status of your permit</vt:lpstr>
      <vt:lpstr>How to find the status of your permit</vt:lpstr>
      <vt:lpstr>How to respond to corrections </vt:lpstr>
      <vt:lpstr>How to respond to corrections </vt:lpstr>
      <vt:lpstr>How to respond to  corrections </vt:lpstr>
      <vt:lpstr>Corrections and Corrections Response documents</vt:lpstr>
      <vt:lpstr>How to find the Street Use Comment Sheet and other documents</vt:lpstr>
      <vt:lpstr>How to respond to  corrections </vt:lpstr>
      <vt:lpstr>How to respond to  corrections </vt:lpstr>
      <vt:lpstr>Documents due at Review Evaluation</vt:lpstr>
      <vt:lpstr>Documents due at Review Evaluation</vt:lpstr>
      <vt:lpstr>PowerPoint Presentation</vt:lpstr>
      <vt:lpstr>PowerPoint Presentation</vt:lpstr>
      <vt:lpstr>PowerPoint Presentation</vt:lpstr>
      <vt:lpstr>Inspections by permit type</vt:lpstr>
      <vt:lpstr>UMP Inspection Type Changes</vt:lpstr>
      <vt:lpstr>Notifications by permit type</vt:lpstr>
      <vt:lpstr>How to schedule an inspection not available on the Portal</vt:lpstr>
      <vt:lpstr>How to schedule an inspection from the Portal</vt:lpstr>
      <vt:lpstr>How to schedule an inspection from the Portal</vt:lpstr>
      <vt:lpstr>PowerPoint Presentation</vt:lpstr>
      <vt:lpstr>How to schedule an inspection from the Portal</vt:lpstr>
      <vt:lpstr>Minor Utility – Side Sewer/Drainage Permit</vt:lpstr>
      <vt:lpstr>PowerPoint Presentation</vt:lpstr>
      <vt:lpstr>New side sewer permit process   Option 1: Contractor applies for SDCI side sewer permit first</vt:lpstr>
      <vt:lpstr>New side sewer process – Opt. 1</vt:lpstr>
      <vt:lpstr>New side sewer permit process   Option 2: Contractor applies for SDOT side sewer permit first</vt:lpstr>
      <vt:lpstr>New side sewer process</vt:lpstr>
      <vt:lpstr>PowerPoint Presentation</vt:lpstr>
      <vt:lpstr>PowerPoint Presentation</vt:lpstr>
      <vt:lpstr>Upcoming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Permits in the Seattle Services Portal</dc:title>
  <dc:creator>Berry, Melody</dc:creator>
  <cp:lastModifiedBy>Berry, Melody</cp:lastModifiedBy>
  <cp:revision>1</cp:revision>
  <dcterms:created xsi:type="dcterms:W3CDTF">2020-10-25T22:19:47Z</dcterms:created>
  <dcterms:modified xsi:type="dcterms:W3CDTF">2020-11-02T16:36:15Z</dcterms:modified>
</cp:coreProperties>
</file>